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4"/>
  </p:notesMasterIdLst>
  <p:sldIdLst>
    <p:sldId id="256" r:id="rId2"/>
    <p:sldId id="267" r:id="rId3"/>
    <p:sldId id="270" r:id="rId4"/>
    <p:sldId id="265" r:id="rId5"/>
    <p:sldId id="278" r:id="rId6"/>
    <p:sldId id="277" r:id="rId7"/>
    <p:sldId id="268" r:id="rId8"/>
    <p:sldId id="269" r:id="rId9"/>
    <p:sldId id="279" r:id="rId10"/>
    <p:sldId id="274" r:id="rId11"/>
    <p:sldId id="272" r:id="rId12"/>
    <p:sldId id="27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01" autoAdjust="0"/>
    <p:restoredTop sz="85098" autoAdjust="0"/>
  </p:normalViewPr>
  <p:slideViewPr>
    <p:cSldViewPr snapToGrid="0">
      <p:cViewPr varScale="1">
        <p:scale>
          <a:sx n="67" d="100"/>
          <a:sy n="67" d="100"/>
        </p:scale>
        <p:origin x="2030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" userId="77b05fbc7c73a9aa" providerId="LiveId" clId="{226B703D-8117-438D-9880-CD747BD375A9}"/>
    <pc:docChg chg="undo redo custSel addSld delSld modSld sldOrd">
      <pc:chgData name="Pedro" userId="77b05fbc7c73a9aa" providerId="LiveId" clId="{226B703D-8117-438D-9880-CD747BD375A9}" dt="2022-09-03T04:08:30.149" v="8082" actId="20577"/>
      <pc:docMkLst>
        <pc:docMk/>
      </pc:docMkLst>
      <pc:sldChg chg="addSp delSp modSp mod modNotesTx">
        <pc:chgData name="Pedro" userId="77b05fbc7c73a9aa" providerId="LiveId" clId="{226B703D-8117-438D-9880-CD747BD375A9}" dt="2022-09-03T03:59:49.308" v="8028" actId="33524"/>
        <pc:sldMkLst>
          <pc:docMk/>
          <pc:sldMk cId="2092184121" sldId="256"/>
        </pc:sldMkLst>
        <pc:spChg chg="add del mod">
          <ac:chgData name="Pedro" userId="77b05fbc7c73a9aa" providerId="LiveId" clId="{226B703D-8117-438D-9880-CD747BD375A9}" dt="2022-09-03T01:00:41.107" v="6" actId="255"/>
          <ac:spMkLst>
            <pc:docMk/>
            <pc:sldMk cId="2092184121" sldId="256"/>
            <ac:spMk id="2" creationId="{00000000-0000-0000-0000-000000000000}"/>
          </ac:spMkLst>
        </pc:spChg>
        <pc:spChg chg="del">
          <ac:chgData name="Pedro" userId="77b05fbc7c73a9aa" providerId="LiveId" clId="{226B703D-8117-438D-9880-CD747BD375A9}" dt="2022-09-03T01:00:44.162" v="7" actId="478"/>
          <ac:spMkLst>
            <pc:docMk/>
            <pc:sldMk cId="2092184121" sldId="256"/>
            <ac:spMk id="3" creationId="{00000000-0000-0000-0000-000000000000}"/>
          </ac:spMkLst>
        </pc:spChg>
        <pc:spChg chg="mod">
          <ac:chgData name="Pedro" userId="77b05fbc7c73a9aa" providerId="LiveId" clId="{226B703D-8117-438D-9880-CD747BD375A9}" dt="2022-09-03T01:00:58.373" v="16" actId="20577"/>
          <ac:spMkLst>
            <pc:docMk/>
            <pc:sldMk cId="2092184121" sldId="256"/>
            <ac:spMk id="5" creationId="{F30F75E1-6FAA-466A-7A00-C86BC2CDFC5A}"/>
          </ac:spMkLst>
        </pc:spChg>
        <pc:spChg chg="del">
          <ac:chgData name="Pedro" userId="77b05fbc7c73a9aa" providerId="LiveId" clId="{226B703D-8117-438D-9880-CD747BD375A9}" dt="2022-09-03T01:27:18.658" v="704" actId="478"/>
          <ac:spMkLst>
            <pc:docMk/>
            <pc:sldMk cId="2092184121" sldId="256"/>
            <ac:spMk id="7" creationId="{58D514BE-0B99-AC9F-E696-06388C0D863F}"/>
          </ac:spMkLst>
        </pc:spChg>
        <pc:spChg chg="add del mod">
          <ac:chgData name="Pedro" userId="77b05fbc7c73a9aa" providerId="LiveId" clId="{226B703D-8117-438D-9880-CD747BD375A9}" dt="2022-09-03T01:00:28.900" v="2" actId="478"/>
          <ac:spMkLst>
            <pc:docMk/>
            <pc:sldMk cId="2092184121" sldId="256"/>
            <ac:spMk id="9" creationId="{0FAFD959-EE6B-ADBD-9035-D8217099B6F2}"/>
          </ac:spMkLst>
        </pc:spChg>
        <pc:spChg chg="add del mod">
          <ac:chgData name="Pedro" userId="77b05fbc7c73a9aa" providerId="LiveId" clId="{226B703D-8117-438D-9880-CD747BD375A9}" dt="2022-09-03T01:01:07.211" v="17" actId="478"/>
          <ac:spMkLst>
            <pc:docMk/>
            <pc:sldMk cId="2092184121" sldId="256"/>
            <ac:spMk id="11" creationId="{3D209914-270D-269F-5A36-739141DD1F63}"/>
          </ac:spMkLst>
        </pc:spChg>
        <pc:picChg chg="mod">
          <ac:chgData name="Pedro" userId="77b05fbc7c73a9aa" providerId="LiveId" clId="{226B703D-8117-438D-9880-CD747BD375A9}" dt="2022-09-03T01:27:11.902" v="703" actId="1035"/>
          <ac:picMkLst>
            <pc:docMk/>
            <pc:sldMk cId="2092184121" sldId="256"/>
            <ac:picMk id="4" creationId="{00000000-0000-0000-0000-000000000000}"/>
          </ac:picMkLst>
        </pc:picChg>
      </pc:sldChg>
      <pc:sldChg chg="addSp delSp modSp mod ord modAnim modNotesTx">
        <pc:chgData name="Pedro" userId="77b05fbc7c73a9aa" providerId="LiveId" clId="{226B703D-8117-438D-9880-CD747BD375A9}" dt="2022-09-03T03:09:31.225" v="5114" actId="5793"/>
        <pc:sldMkLst>
          <pc:docMk/>
          <pc:sldMk cId="3460553226" sldId="265"/>
        </pc:sldMkLst>
        <pc:spChg chg="mod">
          <ac:chgData name="Pedro" userId="77b05fbc7c73a9aa" providerId="LiveId" clId="{226B703D-8117-438D-9880-CD747BD375A9}" dt="2022-09-03T02:27:34.238" v="3316" actId="20577"/>
          <ac:spMkLst>
            <pc:docMk/>
            <pc:sldMk cId="3460553226" sldId="265"/>
            <ac:spMk id="2" creationId="{0496A5D3-CF26-593A-8691-56713C6578A8}"/>
          </ac:spMkLst>
        </pc:spChg>
        <pc:spChg chg="mod">
          <ac:chgData name="Pedro" userId="77b05fbc7c73a9aa" providerId="LiveId" clId="{226B703D-8117-438D-9880-CD747BD375A9}" dt="2022-09-03T02:18:28.327" v="3033" actId="242"/>
          <ac:spMkLst>
            <pc:docMk/>
            <pc:sldMk cId="3460553226" sldId="265"/>
            <ac:spMk id="3" creationId="{39F7A6E0-CA81-7AF5-49E4-C4C71019E538}"/>
          </ac:spMkLst>
        </pc:spChg>
        <pc:spChg chg="mod">
          <ac:chgData name="Pedro" userId="77b05fbc7c73a9aa" providerId="LiveId" clId="{226B703D-8117-438D-9880-CD747BD375A9}" dt="2022-09-03T02:50:45.984" v="4661" actId="1076"/>
          <ac:spMkLst>
            <pc:docMk/>
            <pc:sldMk cId="3460553226" sldId="265"/>
            <ac:spMk id="5" creationId="{84E08C4B-BDF4-EE37-92D7-2843494A6191}"/>
          </ac:spMkLst>
        </pc:spChg>
        <pc:spChg chg="add mod">
          <ac:chgData name="Pedro" userId="77b05fbc7c73a9aa" providerId="LiveId" clId="{226B703D-8117-438D-9880-CD747BD375A9}" dt="2022-09-03T01:57:19.273" v="1663" actId="164"/>
          <ac:spMkLst>
            <pc:docMk/>
            <pc:sldMk cId="3460553226" sldId="265"/>
            <ac:spMk id="7" creationId="{1DF3EB5F-2EAB-5216-FB56-AB6E80AB417A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9" creationId="{155FCBBC-3482-6957-6689-3A033AF5E571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0" creationId="{1679B0C7-D25A-0CD2-5D8E-67BC41464746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1" creationId="{F319A9C9-F54C-715E-1A60-AA3EB8C9CE14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2" creationId="{6F05DB36-EC5E-3D09-DFC8-5002CE1CB556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3" creationId="{A45A12F1-2BB1-A2C7-7026-1836D8B2C0D7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4" creationId="{62370DCF-53D4-F849-8836-55C72E0729EE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5" creationId="{76976FEE-531D-25DF-C9C1-C046B14261D5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6" creationId="{376B9707-5229-164D-B68F-C42CF7862A3D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7" creationId="{412EE535-34F5-FE95-4CB5-2F22C9FB34D3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8" creationId="{76EA9D63-8DC3-63B9-CF3C-8DA51ADAB68C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9" creationId="{46BD2EB9-5A2A-F4AB-0D52-160A4E69C581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20" creationId="{D60D784D-4AA5-A81F-97DE-E2754072281A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21" creationId="{B750D601-D129-97D3-F924-AFFD1E6B64B0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22" creationId="{DEE046A8-1EA5-7C22-E87F-47C1F4965231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24" creationId="{6FEEEB19-A5B4-EE23-2ACB-2F3AAD06B9A9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25" creationId="{0D310D2B-942C-F594-88C0-BC585D0C4017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26" creationId="{56E21D66-9C44-261D-C227-4BC043680016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28" creationId="{1C3F4004-84A9-AB3C-5778-650D137A4ADE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29" creationId="{4B5266F9-393B-C54A-C736-CCAE01A0B2A5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30" creationId="{FBA5F5BB-007C-AC2E-D5DA-F5B55CC4B130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31" creationId="{C8383CC1-D180-36D8-AE15-84192A32EAAC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32" creationId="{2FB5B052-4AF3-2A51-AF00-C0947630A5FE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33" creationId="{FBC4D523-2CA8-0EA9-4623-840FB54777C8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34" creationId="{7B0743AE-446E-FD11-656B-B3A60B6CD222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35" creationId="{ACFB70B7-A8D8-FB25-00F4-447C0E4E6F0F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38" creationId="{1ACF8D56-39A1-F406-7A5D-70D9BE511F2B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39" creationId="{3F0EDF88-EB31-6650-1CCE-E9981BE22D3D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40" creationId="{00C3A292-F208-FCEA-07D8-E80C48D90430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41" creationId="{8FA83E7C-CB6D-7521-1C3A-F0B2AF97B0CE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42" creationId="{D939FBD3-3132-EC1A-4A75-A40A2887C317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43" creationId="{480312D6-D0C9-1226-C99C-936EABCCE61D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44" creationId="{DEF0C9EE-B4F4-6357-8E8B-84FCE02D035F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45" creationId="{0A797078-8375-6898-E7A4-7CBBE1942BB5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46" creationId="{BB667E1F-6543-EA3B-E03F-3E9948772B25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47" creationId="{A00CC05A-19A3-F21F-B745-C2295532602E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48" creationId="{DA2711C8-DB18-9BFC-2364-024FF6C5AB96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49" creationId="{03E648A1-C63F-737E-AA2A-617C4E21FD6A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50" creationId="{D1A1A9A5-A5DB-2AAD-2631-1F343C9015DE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51" creationId="{0AF2D6BE-3861-8C1A-2BF1-92D72179E69A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52" creationId="{2248CBA1-024B-4FB1-6AFC-51C32D48959D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53" creationId="{D58C5876-156A-67B2-43A2-EB89872EDFA9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54" creationId="{7990870F-2FD1-0113-E189-57FE0DB8C061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55" creationId="{992B2FD7-1DBE-4C06-1E32-078057DBC8E7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56" creationId="{E34C2F92-B71A-4BA1-5855-760C36E0101E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57" creationId="{B0F3B9FA-A562-5669-549C-B7E794C8093E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58" creationId="{9AFAF571-4215-63D3-47BA-572AFF929459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62" creationId="{0C49652E-DED6-9F7F-230E-8D1DDB3DEA54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63" creationId="{9C6FF003-68E3-770B-2F02-F8EEB02C2958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28" creationId="{4619DCEF-498D-F1BB-B42F-2FDB53D92C4F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29" creationId="{0D7034EC-1047-2E60-E4AE-D401A4151500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30" creationId="{20C39B2E-E9D6-8FAE-C820-81E8F75241F3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31" creationId="{04E3DE9A-632D-C291-EF1E-8E4C1292F90C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32" creationId="{8232D9B3-8023-7C57-1A2B-8A60316012BB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33" creationId="{C5C676FA-BAA0-54DA-AAF1-41A1D415B7C9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34" creationId="{466AF75D-9B43-07C2-4BAB-02A2A3ED8774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35" creationId="{A6E4984D-3E9C-05CF-933F-72F9168E7D43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36" creationId="{8D3CEB65-71FB-6430-6ACB-BD4D71E29F0B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37" creationId="{A989602C-B0B5-FF4B-BA3D-032E5B8B992C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38" creationId="{C831C21B-BB9D-8CD8-78CD-6569DF46389B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40" creationId="{CC7354B2-D219-CF20-44AC-E77CCA535C2A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41" creationId="{59EEE9F9-347F-C0C0-6240-77C753CD36BD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42" creationId="{5A31D467-5680-0DE9-6F05-02698DB5181B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44" creationId="{021C2C81-D529-EA81-6479-D4A2380CDDE6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45" creationId="{F301195B-A9FB-6694-EF77-C2A64A15653F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46" creationId="{74EF1A6C-FB88-897B-6F40-B4BE5B001D1C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47" creationId="{ED3F7A43-61BC-6DFB-CCB2-D0735998C3A4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48" creationId="{6DC6DA2D-4DE7-95D8-9436-06C631936229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49" creationId="{1C553E90-8FB2-EBBA-DB39-FE3D521063B7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50" creationId="{A6655AFF-A23C-6A22-D2CB-DAB2AE68307A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51" creationId="{4FAC72CE-7E47-4A79-138B-C505A11467C9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54" creationId="{B4FA04B8-6BB6-6699-02B7-D6DDFB1B06BA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55" creationId="{EC5199F6-797A-B848-22FA-6366071152AB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56" creationId="{89616D1F-479D-5344-2888-BA4BE3EC3B17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57" creationId="{07E78281-1609-D894-98FB-77A954C8B6B7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58" creationId="{895C97D7-B15D-D17D-60B4-4AAB4D1A3D6B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59" creationId="{F5C7517E-5DF8-8902-196F-528FCD32962C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60" creationId="{A91708AC-8165-FCFF-B240-1A5636BBC5F9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61" creationId="{BF7008FB-DD09-960C-24EA-68F54DA26736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62" creationId="{2370E76A-5C1B-B794-6995-938D1B286978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63" creationId="{9C60C4ED-50A6-CB25-2899-27027BCEAFED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64" creationId="{5DE2C1AC-4068-2D97-F00D-E1AC88171E17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65" creationId="{17DD0863-04BE-6193-7821-43903F48EDEB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66" creationId="{A9648DAF-1DEE-568F-3E3D-B77CFC511DF0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67" creationId="{7B7E923B-32A3-349D-0C31-148D835085C0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68" creationId="{B33154F8-2A91-E6B0-0732-181A2469A8B0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69" creationId="{6C1586A7-00FB-1E46-16C2-966706451F48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70" creationId="{A7603919-FDFB-94E8-F07B-B031A4E7AB64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71" creationId="{5747E43F-9583-86A5-85E6-C7C87C659BDD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72" creationId="{0DE597F3-064B-9F3E-3A31-56E156EA7B97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73" creationId="{A637A04E-2112-7173-875B-A21244807630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74" creationId="{001F4C40-D90A-F2AD-12C1-CC240BE48414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75" creationId="{B897CDD7-68D7-4D94-7C51-3AF94FC08B2F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76" creationId="{5639D52A-4360-600F-E0A4-5070BEF20B33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77" creationId="{CDE88E23-7863-A8E7-4D21-4366DF9D019A}"/>
          </ac:spMkLst>
        </pc:spChg>
        <pc:spChg chg="mod">
          <ac:chgData name="Pedro" userId="77b05fbc7c73a9aa" providerId="LiveId" clId="{226B703D-8117-438D-9880-CD747BD375A9}" dt="2022-09-03T01:56:27.595" v="1653"/>
          <ac:spMkLst>
            <pc:docMk/>
            <pc:sldMk cId="3460553226" sldId="265"/>
            <ac:spMk id="178" creationId="{FC13EBAF-A06F-277B-68B3-D0C581E62C6F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181" creationId="{92BC77EB-772A-8BE8-3D04-2BD18C6D157F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182" creationId="{FDE06CC2-DC35-6872-417B-940F2CC97A0E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183" creationId="{09D03F84-6621-99D2-C041-AC4EE498F499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187" creationId="{6696BB6A-CA74-84E5-643B-DA83AB481C27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188" creationId="{2047778D-47B9-8587-6552-65A2352AAA69}"/>
          </ac:spMkLst>
        </pc:spChg>
        <pc:spChg chg="mod topLvl">
          <ac:chgData name="Pedro" userId="77b05fbc7c73a9aa" providerId="LiveId" clId="{226B703D-8117-438D-9880-CD747BD375A9}" dt="2022-09-03T02:19:04.686" v="3040" actId="164"/>
          <ac:spMkLst>
            <pc:docMk/>
            <pc:sldMk cId="3460553226" sldId="265"/>
            <ac:spMk id="201" creationId="{253EA698-D475-468B-EE54-B398F1407B57}"/>
          </ac:spMkLst>
        </pc:spChg>
        <pc:spChg chg="mod topLvl">
          <ac:chgData name="Pedro" userId="77b05fbc7c73a9aa" providerId="LiveId" clId="{226B703D-8117-438D-9880-CD747BD375A9}" dt="2022-09-03T02:18:57.199" v="3038" actId="164"/>
          <ac:spMkLst>
            <pc:docMk/>
            <pc:sldMk cId="3460553226" sldId="265"/>
            <ac:spMk id="202" creationId="{D98344FE-20AE-AEC8-0ED3-52827B89FB3E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04" creationId="{12E00EC2-EEA3-CC1A-BAF9-C9CA243E0115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05" creationId="{0CFD98D9-5E46-C3C6-6967-80A5815BCECA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06" creationId="{33D9E2DC-965E-5049-1607-D092A60210FD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07" creationId="{A396B2D5-DEFD-3580-00AE-CD13C820DFA9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08" creationId="{5E26DBE5-5D83-561A-953D-4191ADB4F662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09" creationId="{4B41C19B-0A99-E692-D642-26475D51F86D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11" creationId="{E8CE4AB2-BCED-FC15-20D1-AB5DA28622D0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12" creationId="{FF5537DD-3E23-95F9-7880-20886B59059C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13" creationId="{B3374535-5119-35E3-C741-E03D7FF5E05B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14" creationId="{267BA83C-6A38-CF0D-0764-DA5D5F16EDF2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15" creationId="{3ADD84E9-D056-0006-5F3D-B98B86ACFBA7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16" creationId="{958AA833-8142-BC83-82D8-65A779D0EFD2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17" creationId="{F2BE255B-3DF6-B372-AB53-701DDE23A595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18" creationId="{F9C97DD2-929A-275F-716E-28D59E6BCECD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19" creationId="{5AC47F25-8076-43EF-F2B6-8BBF29D28475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20" creationId="{E4FBDB8E-E5E4-ECB4-C28F-2E0D8793D5AD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21" creationId="{D39CC655-17F8-9275-8C91-B9F0A081F324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22" creationId="{F6BBA5C4-122E-0729-3866-C9CBB39CA6F2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23" creationId="{C93320AD-DCB5-DB8B-CD1C-5EEEC508D74F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24" creationId="{E463AE48-555E-936D-DA08-C537E1AC224A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25" creationId="{77A6DC82-8E1B-1A82-5125-40B47BDA47EF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26" creationId="{D6C3B795-BAC5-BCAD-C6F8-D4B8190E2D7F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29" creationId="{B754B01D-C9C6-C172-3AD8-C784B40977EE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30" creationId="{7C667AE6-A8EA-7EDE-EEBA-BE6B5A9E5124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31" creationId="{956E0DF3-5CF7-7700-A165-C71D8AF4160F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32" creationId="{03DC6018-5AC3-ED87-023F-E630069AE29A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33" creationId="{5FC6EBDD-5C0F-3259-A845-D6E5A4ABA2F6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34" creationId="{D7329FB2-8EE9-75CA-79B3-21FCBEF10C34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35" creationId="{C69B9D63-BFDE-9FF8-A243-D7E410374925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36" creationId="{3E6BBE62-230D-D4EF-0135-35A4BBAF95EF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37" creationId="{D14BC3BB-D630-F592-C7EB-7A27FCACD7AB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38" creationId="{E5EFCC7E-82F0-3C80-4E68-892CDC16AE51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40" creationId="{8DD622A9-E744-BA91-987D-EA97FCDF7297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41" creationId="{A786DD8A-4205-A25C-4D5E-8C3EBF00D216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42" creationId="{700C3E9B-3FC1-602C-BE7A-E1DBE96F3AD9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43" creationId="{02974BDC-228F-B7C8-A59D-AD8529E16A78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44" creationId="{43EBC224-E1DB-D5F7-7956-E27270A6532E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45" creationId="{CC6AABDB-8345-1B37-21BF-2B7CA715683F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47" creationId="{27381254-A3F1-C100-3758-B63D6C57591A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48" creationId="{510E3A07-E786-3574-2A66-C2F009387AA2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49" creationId="{1AB24F97-D987-252B-AAEE-577365A3D92A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50" creationId="{83169D09-84C3-B11F-88B4-A1AD23763A2C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51" creationId="{E74625D9-1B4A-D2CA-9BB1-EC8684790B75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52" creationId="{FA1909AF-7AC7-C460-D20E-C82D116E80ED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53" creationId="{406BD135-9C63-A9DE-FE06-127040C548B1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54" creationId="{1F93D081-D617-4B8E-050F-F14E540A3290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55" creationId="{BB8F0835-8EFB-E079-7660-5C24199931A0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56" creationId="{56C9CA80-71AC-7FAD-C742-EACBB3549F66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57" creationId="{BB5493A6-54B1-BAB5-1616-67298334FA6E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58" creationId="{D12061EF-93B3-89F0-9380-A4F36B34BB86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59" creationId="{036A2A80-C9C0-AFE2-1D99-13A9D258B561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60" creationId="{8B887093-B2EF-9C6B-C06C-2D513E4E81B0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61" creationId="{45C40CDB-FCB5-ACD0-EBD8-E2F8A7C214F7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62" creationId="{1F116622-B376-D2B2-E03C-000C67BE80AE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63" creationId="{12A683B9-5656-D47C-F7DE-54D953C3983F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64" creationId="{0A51BD40-EE59-8B54-70AE-7DC0E2BABEEA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65" creationId="{79D88C06-68B8-498E-8713-939D03E2CB77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66" creationId="{F7B0C397-2BA4-EA56-2250-C7BB36B5CC3C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67" creationId="{61F0502E-D101-915A-7AD5-5EDEF27182D1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70" creationId="{095EF9CA-4E77-BE24-14F2-4915A46802AA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71" creationId="{1C3ECC49-327C-EE1C-2D0B-867CE88C55E9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72" creationId="{3ABBEFAA-9A8D-54A6-6BFF-187F9DFF8DE2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73" creationId="{2121B50A-EECD-A423-10CF-CF429700C27A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74" creationId="{9AD78D7C-6459-025A-2F0B-5E3EEB21A0C2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75" creationId="{A7308548-D879-75E3-BC0D-7BE1B04D92E6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76" creationId="{6DEC0510-2F64-D1B2-0373-E04B678B6844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77" creationId="{F78187A3-C6F2-0730-085F-E7F83E69600C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78" creationId="{B39FE469-ACD4-AB34-C5C8-2E65B5EA9573}"/>
          </ac:spMkLst>
        </pc:spChg>
        <pc:spChg chg="mod">
          <ac:chgData name="Pedro" userId="77b05fbc7c73a9aa" providerId="LiveId" clId="{226B703D-8117-438D-9880-CD747BD375A9}" dt="2022-09-03T02:18:36.580" v="3035" actId="165"/>
          <ac:spMkLst>
            <pc:docMk/>
            <pc:sldMk cId="3460553226" sldId="265"/>
            <ac:spMk id="279" creationId="{B4ED0B35-1752-5CDA-7C0E-81130708E4F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80" creationId="{D3A032CC-EB39-A1AD-3818-1326BA2B3CE2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81" creationId="{3C3D2CEE-867D-FB1D-B990-02FE0B9D3092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82" creationId="{E80933E7-A963-398D-CBA8-9932CD041598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83" creationId="{8145E54C-DE3E-3DFF-CD38-4482734A3EDB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84" creationId="{3471ACEA-5BEB-B45C-BCCD-3AEDCA7B4947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85" creationId="{96BFDA18-4F21-8237-CBD5-8E0FD2F88DA3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86" creationId="{6789B2FF-160F-9E8E-FC1F-91D42593C958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87" creationId="{A0D0CF3D-7CF0-008C-80A3-8116EB60346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88" creationId="{310116BA-A7D6-D067-83B3-AC567C04CAC7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89" creationId="{CB179C47-FD12-DC2E-5204-A721018098FF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90" creationId="{81DE26A1-60E8-428D-E9D3-32FE314A9A1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91" creationId="{5D32D98F-7659-A75A-8578-DFF6BEB70F0C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94" creationId="{19252D19-6786-8014-9E4C-656274AC1A47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95" creationId="{4EC21713-53EE-C3E0-5D42-C022A9F8AC7F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96" creationId="{FA150140-D7F5-15CE-7AFB-131365FC4800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97" creationId="{2B240CD3-3CA6-F2B4-84DE-AC7579A76EC7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98" creationId="{8B427EAE-4CED-640A-A0D8-E1BDEAC20036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299" creationId="{8666BFBC-F5AE-418C-9185-FED1BBF6F3E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00" creationId="{DB64BA83-DC6F-40B4-4BA7-78E34147DCA2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03" creationId="{3FD44DF8-550D-4B02-1E73-1202A3615AD8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04" creationId="{E2D358B9-F9B1-6F16-B9DE-3FF32D7B6E7B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05" creationId="{0C8BBA29-FF6C-8C4D-58E2-9D0817FAF6E4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06" creationId="{468A4889-A09F-281D-12D5-ED32F685E86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09" creationId="{2D478CC2-83E5-DD3A-F34F-AE3C952D1F39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10" creationId="{54416816-591E-A435-B6A0-C54D85A84D9F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11" creationId="{B6172454-83FC-6DB9-C7EF-683AC1F6C1A6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12" creationId="{C54F55A5-A5ED-8752-135A-6CB905654F56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13" creationId="{3F881159-5C94-7A7C-9647-8269F0D76920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14" creationId="{E8BCA696-4A99-5557-62D2-0B9CD653BAB6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15" creationId="{D138021E-D541-B13C-36BB-21E80726C510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16" creationId="{4878162C-380B-72FA-B75D-E4C1C90C50E9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17" creationId="{71394D63-B089-4F56-CA08-818FE532DD54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18" creationId="{15664BC4-2AA2-0485-6F84-F00EA6299FB6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19" creationId="{F1433C11-27E0-D2D8-9FB6-1A441AD1B55C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20" creationId="{1D9E6473-6BA6-CE3E-C7B3-C70593968DD3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21" creationId="{D1643C46-3727-15B8-A375-426FEF3FB242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22" creationId="{D7D57E46-3F51-E94A-8D4A-1AC84C63981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23" creationId="{5BDD45F7-C7AC-52A2-87D1-10CD7CEB61F2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24" creationId="{7668FD36-DF47-9CE3-7DA4-19B478D7EBC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25" creationId="{D7B7BF14-4A42-0B1F-98BC-CB9197A839BB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26" creationId="{0FC77502-E3B9-0072-7636-614043CCC7AC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27" creationId="{167F9E7A-A9C7-8B78-7B0A-09CACE1E7ED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28" creationId="{CFAC50AC-70A7-EB68-9137-551CB5F65306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29" creationId="{C79FF0B6-1557-2AA1-BAE7-9E8A4FCBB49E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30" creationId="{CD76BA6C-50FC-077E-D040-6011DA8459C2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31" creationId="{E827C1BB-5401-E9FA-85B8-71DC76BF209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35" creationId="{83210800-952D-80BF-FB00-51BD9201AEAB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36" creationId="{01EB059D-621A-C035-C9C3-520D545A633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37" creationId="{CEAD9C3B-C46E-DE80-E54E-CD6F5222C827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38" creationId="{B2DFBF40-46FD-589E-791C-CEA5243F64FF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39" creationId="{2F45AB87-F54A-B36F-91E5-64BC2EEC1EA2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40" creationId="{4529E354-A58D-398B-775F-40F7E37104C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41" creationId="{0CF5B65D-3970-CC93-DE72-693A0AB9C8DF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42" creationId="{8B7BC2EC-2FEF-AD21-54CD-EDBC9B58FD69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43" creationId="{C03B9661-71BC-A0D7-2965-F6EE6B653322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44" creationId="{0A6EB2FB-21BC-9281-2C12-4A3D8B6103ED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45" creationId="{0D98CC8A-FAB2-3F32-7C81-5D9C17B4A0E3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46" creationId="{1ABE16C5-A504-9827-8ADC-46F1A119662E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47" creationId="{AE6CB68F-B10B-D8A2-D0FB-B370D1161962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48" creationId="{4BCC9610-FB38-2D5C-8275-2AD92044382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49" creationId="{C9EAD468-62E7-690F-0699-26FFC817E4ED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50" creationId="{C0FBB327-32C0-1A5C-C04F-9D3B50D196F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52" creationId="{07654BAE-C74A-8E2A-11CA-D953D6A1F52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53" creationId="{44D3CBC3-AD5F-5C39-6897-3AE43121C6F8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54" creationId="{678820F4-B724-BF13-A8E6-DC9089FF89B8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55" creationId="{06FEFAF9-F3FA-6414-F0C6-5CE91474DF2B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56" creationId="{3CC501DA-90F5-55CD-2939-66E4C6261EF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57" creationId="{7E8AC4FC-ADB2-B214-FA70-5CC8BA5234E3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58" creationId="{536BD5CE-5921-03E2-D636-A2965D2C5F43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59" creationId="{5EFA8FE2-27C0-461A-EE18-49C4A1A1B4E8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60" creationId="{7DF693EF-1B93-BBB8-0E6A-3E1A499CA168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61" creationId="{F10B2969-7998-4FF7-C263-C8560C8122F4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62" creationId="{F72A2685-CC17-9EF5-6D9E-DB6180E1506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63" creationId="{F1A45EE5-6940-2472-B4CB-85945DF903C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64" creationId="{C537CB6E-98A2-E6FC-A6E9-BE8FF0C85C8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65" creationId="{87A05EA7-C56C-1508-E525-97DFA1C2E05B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66" creationId="{AEF400DD-3F6F-E822-15E8-659B8557545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67" creationId="{92EB97BB-A284-71D5-8835-BADE521E0788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68" creationId="{D57A1310-1E6C-C4DE-887B-C35E968103E7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69" creationId="{CEC0E69C-D89A-AD98-A597-8C5BF55B7D93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70" creationId="{999B7CED-726A-42A9-BB08-02C0C4FBEAC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71" creationId="{9B7DBCA0-9CFF-FCF4-9D82-0419E5295163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72" creationId="{A7FA166A-1D2B-F22F-7599-8270AB09EE43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73" creationId="{142A5206-3306-CDAA-6ECB-44FD2705AB49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74" creationId="{4BE45875-4146-66B6-F12D-C1F6236E45F4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77" creationId="{33835505-DB24-027A-E648-4DE5792701F8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78" creationId="{9BD56326-1E2F-6CB7-D4A9-849CB0799A83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79" creationId="{226F9E5E-70DB-A84D-F8BD-EF41F9295364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80" creationId="{01524CEA-1F18-B4F6-0AB8-76E55E73299B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83" creationId="{7ACE10E4-553B-F665-62EA-BFF2CF4C3166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84" creationId="{58F3443E-95AC-0C44-90EC-5646B626D4CD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85" creationId="{01BAE5B5-FBC6-D273-1662-DF5F73B0BB44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86" creationId="{6BB14CFE-4699-C91B-DC09-9884A6D188EF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87" creationId="{3DA56538-BE69-33AE-B828-6FB0E8A0F7E7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88" creationId="{CCE1A747-9F44-4F0A-6557-900241BAB240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89" creationId="{58498C88-4826-350D-35CC-AFB46C9BC5D4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90" creationId="{082B16E6-4722-01F0-B557-832300B0F344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91" creationId="{45877F0E-6254-D433-C7FB-F096AC3F82D3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92" creationId="{E86955BB-90DE-2E59-1970-E91C6481F2C1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93" creationId="{5F123624-73FD-184C-C2DE-69ADCAC4B1E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94" creationId="{0FE393A2-6BFC-6ED2-6C3C-03D605E905BC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95" creationId="{1CFB3186-2625-170C-1AD6-343074D44B23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96" creationId="{F38D9BF2-D27E-6FA9-D064-C129C2A65019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97" creationId="{9612C3D0-E1B9-6899-03DD-C0D063E48FAF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98" creationId="{A13D2B5C-5F6F-C5FB-0077-EDB335773314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399" creationId="{AD0E880B-BD34-731F-BB78-1DC011D6F5B6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00" creationId="{F4C77B31-78FE-BB1C-DC76-EF07D9F7A7B4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01" creationId="{1E55A88C-02DF-D002-C4C2-421F43A153B6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02" creationId="{86341BA2-E83B-27C6-BAED-78210965F9DE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03" creationId="{A0E1F78C-7B8B-11BD-D55C-0902CE2963C0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04" creationId="{B6DA27B9-E42B-B2E9-6C04-D64068EFD52B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05" creationId="{410D5131-6163-B4E6-095D-D831AE594AEC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06" creationId="{5CEA894E-663D-D537-070E-0315535E1E6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07" creationId="{74722D72-0D58-4A57-8670-CAC28D4279DC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08" creationId="{EB92DE7F-B80B-6B55-B88C-00E173DED910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09" creationId="{607B9AEE-9665-E37A-9F0E-DDC4B10A18E1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10" creationId="{A29D6D35-7CF5-89B2-B48A-F875D1DF608E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11" creationId="{2B1DE375-45B1-EBEB-2DD4-63E86BC29DF1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12" creationId="{E8BEC3D8-F352-FF88-B7AE-4277A3E54D55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13" creationId="{C0C761FF-308C-E1CA-2F73-8F356A298521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14" creationId="{78641710-6FCE-6E40-CE81-48023FCD6F0A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15" creationId="{E1B0B27F-1E77-60BD-C611-9BA2C07843DF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16" creationId="{19C17687-A4BB-EADE-CE12-8C6F8C8083CE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17" creationId="{3E16E5F2-FBD2-D2EF-5C99-5BC4383B71F6}"/>
          </ac:spMkLst>
        </pc:spChg>
        <pc:spChg chg="mod">
          <ac:chgData name="Pedro" userId="77b05fbc7c73a9aa" providerId="LiveId" clId="{226B703D-8117-438D-9880-CD747BD375A9}" dt="2022-09-03T01:57:59.303" v="1667"/>
          <ac:spMkLst>
            <pc:docMk/>
            <pc:sldMk cId="3460553226" sldId="265"/>
            <ac:spMk id="418" creationId="{3D184A9B-EB25-D6C1-5654-48414CC56E5D}"/>
          </ac:spMkLst>
        </pc:spChg>
        <pc:grpChg chg="add mod">
          <ac:chgData name="Pedro" userId="77b05fbc7c73a9aa" providerId="LiveId" clId="{226B703D-8117-438D-9880-CD747BD375A9}" dt="2022-09-03T01:57:19.273" v="1663" actId="164"/>
          <ac:grpSpMkLst>
            <pc:docMk/>
            <pc:sldMk cId="3460553226" sldId="265"/>
            <ac:grpSpMk id="8" creationId="{2E899AC7-0C4B-1C3B-08C8-45D67554A3B6}"/>
          </ac:grpSpMkLst>
        </pc:grpChg>
        <pc:grpChg chg="mod">
          <ac:chgData name="Pedro" userId="77b05fbc7c73a9aa" providerId="LiveId" clId="{226B703D-8117-438D-9880-CD747BD375A9}" dt="2022-09-03T01:56:27.595" v="1653"/>
          <ac:grpSpMkLst>
            <pc:docMk/>
            <pc:sldMk cId="3460553226" sldId="265"/>
            <ac:grpSpMk id="23" creationId="{1445A573-4CD5-2604-D401-696B0D98BC15}"/>
          </ac:grpSpMkLst>
        </pc:grpChg>
        <pc:grpChg chg="mod">
          <ac:chgData name="Pedro" userId="77b05fbc7c73a9aa" providerId="LiveId" clId="{226B703D-8117-438D-9880-CD747BD375A9}" dt="2022-09-03T01:56:27.595" v="1653"/>
          <ac:grpSpMkLst>
            <pc:docMk/>
            <pc:sldMk cId="3460553226" sldId="265"/>
            <ac:grpSpMk id="27" creationId="{96564FE9-1144-6D62-3411-0B0DD16BD8E0}"/>
          </ac:grpSpMkLst>
        </pc:grpChg>
        <pc:grpChg chg="mod">
          <ac:chgData name="Pedro" userId="77b05fbc7c73a9aa" providerId="LiveId" clId="{226B703D-8117-438D-9880-CD747BD375A9}" dt="2022-09-03T01:56:27.595" v="1653"/>
          <ac:grpSpMkLst>
            <pc:docMk/>
            <pc:sldMk cId="3460553226" sldId="265"/>
            <ac:grpSpMk id="36" creationId="{82A992B7-EFC2-F3B3-29AE-D62F0D456A86}"/>
          </ac:grpSpMkLst>
        </pc:grpChg>
        <pc:grpChg chg="mod">
          <ac:chgData name="Pedro" userId="77b05fbc7c73a9aa" providerId="LiveId" clId="{226B703D-8117-438D-9880-CD747BD375A9}" dt="2022-09-03T01:56:27.595" v="1653"/>
          <ac:grpSpMkLst>
            <pc:docMk/>
            <pc:sldMk cId="3460553226" sldId="265"/>
            <ac:grpSpMk id="37" creationId="{16C49F56-3B2F-E73E-36A2-90DAF1C5E7F6}"/>
          </ac:grpSpMkLst>
        </pc:grpChg>
        <pc:grpChg chg="add mod">
          <ac:chgData name="Pedro" userId="77b05fbc7c73a9aa" providerId="LiveId" clId="{226B703D-8117-438D-9880-CD747BD375A9}" dt="2022-09-03T01:57:19.273" v="1663" actId="164"/>
          <ac:grpSpMkLst>
            <pc:docMk/>
            <pc:sldMk cId="3460553226" sldId="265"/>
            <ac:grpSpMk id="59" creationId="{E3202EDF-EABA-9E3C-151D-15D4DD3AF20E}"/>
          </ac:grpSpMkLst>
        </pc:grpChg>
        <pc:grpChg chg="mod">
          <ac:chgData name="Pedro" userId="77b05fbc7c73a9aa" providerId="LiveId" clId="{226B703D-8117-438D-9880-CD747BD375A9}" dt="2022-09-03T01:56:27.595" v="1653"/>
          <ac:grpSpMkLst>
            <pc:docMk/>
            <pc:sldMk cId="3460553226" sldId="265"/>
            <ac:grpSpMk id="60" creationId="{EC23119E-9B47-6F62-2759-E8261455127E}"/>
          </ac:grpSpMkLst>
        </pc:grpChg>
        <pc:grpChg chg="mod">
          <ac:chgData name="Pedro" userId="77b05fbc7c73a9aa" providerId="LiveId" clId="{226B703D-8117-438D-9880-CD747BD375A9}" dt="2022-09-03T01:56:27.595" v="1653"/>
          <ac:grpSpMkLst>
            <pc:docMk/>
            <pc:sldMk cId="3460553226" sldId="265"/>
            <ac:grpSpMk id="61" creationId="{9C7F0AAA-8327-A8EC-9A95-AFFE5A73302E}"/>
          </ac:grpSpMkLst>
        </pc:grpChg>
        <pc:grpChg chg="mod">
          <ac:chgData name="Pedro" userId="77b05fbc7c73a9aa" providerId="LiveId" clId="{226B703D-8117-438D-9880-CD747BD375A9}" dt="2022-09-03T01:56:27.595" v="1653"/>
          <ac:grpSpMkLst>
            <pc:docMk/>
            <pc:sldMk cId="3460553226" sldId="265"/>
            <ac:grpSpMk id="139" creationId="{328E0027-0140-41D8-5CB3-4D8EC3F32916}"/>
          </ac:grpSpMkLst>
        </pc:grpChg>
        <pc:grpChg chg="mod">
          <ac:chgData name="Pedro" userId="77b05fbc7c73a9aa" providerId="LiveId" clId="{226B703D-8117-438D-9880-CD747BD375A9}" dt="2022-09-03T01:56:27.595" v="1653"/>
          <ac:grpSpMkLst>
            <pc:docMk/>
            <pc:sldMk cId="3460553226" sldId="265"/>
            <ac:grpSpMk id="143" creationId="{8242F957-A72E-2AC2-051E-24CD423215E3}"/>
          </ac:grpSpMkLst>
        </pc:grpChg>
        <pc:grpChg chg="mod">
          <ac:chgData name="Pedro" userId="77b05fbc7c73a9aa" providerId="LiveId" clId="{226B703D-8117-438D-9880-CD747BD375A9}" dt="2022-09-03T01:56:27.595" v="1653"/>
          <ac:grpSpMkLst>
            <pc:docMk/>
            <pc:sldMk cId="3460553226" sldId="265"/>
            <ac:grpSpMk id="152" creationId="{8CB5BE64-7084-23B3-D80F-2DEEF30CE79A}"/>
          </ac:grpSpMkLst>
        </pc:grpChg>
        <pc:grpChg chg="mod">
          <ac:chgData name="Pedro" userId="77b05fbc7c73a9aa" providerId="LiveId" clId="{226B703D-8117-438D-9880-CD747BD375A9}" dt="2022-09-03T01:56:27.595" v="1653"/>
          <ac:grpSpMkLst>
            <pc:docMk/>
            <pc:sldMk cId="3460553226" sldId="265"/>
            <ac:grpSpMk id="153" creationId="{BF909E48-5A30-579E-1A39-9DB6F5C8E197}"/>
          </ac:grpSpMkLst>
        </pc:grpChg>
        <pc:grpChg chg="add del mod">
          <ac:chgData name="Pedro" userId="77b05fbc7c73a9aa" providerId="LiveId" clId="{226B703D-8117-438D-9880-CD747BD375A9}" dt="2022-09-03T02:18:02.853" v="3026" actId="21"/>
          <ac:grpSpMkLst>
            <pc:docMk/>
            <pc:sldMk cId="3460553226" sldId="265"/>
            <ac:grpSpMk id="179" creationId="{5619F300-9802-9424-0D03-7C57C828B8FF}"/>
          </ac:grpSpMkLst>
        </pc:grpChg>
        <pc:grpChg chg="add del mod">
          <ac:chgData name="Pedro" userId="77b05fbc7c73a9aa" providerId="LiveId" clId="{226B703D-8117-438D-9880-CD747BD375A9}" dt="2022-09-03T02:18:02.853" v="3026" actId="21"/>
          <ac:grpSpMkLst>
            <pc:docMk/>
            <pc:sldMk cId="3460553226" sldId="265"/>
            <ac:grpSpMk id="180" creationId="{A859A861-9469-753A-3AEB-753D04153356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184" creationId="{735755C5-670A-5AB0-47D2-2B032C93C7D7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185" creationId="{2B8FA4A6-F751-97D0-102C-8044F4FA8EAB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186" creationId="{F84EF750-D294-F4E4-54E5-9085594B6CBE}"/>
          </ac:grpSpMkLst>
        </pc:grpChg>
        <pc:grpChg chg="del mod">
          <ac:chgData name="Pedro" userId="77b05fbc7c73a9aa" providerId="LiveId" clId="{226B703D-8117-438D-9880-CD747BD375A9}" dt="2022-09-03T02:18:36.580" v="3035" actId="165"/>
          <ac:grpSpMkLst>
            <pc:docMk/>
            <pc:sldMk cId="3460553226" sldId="265"/>
            <ac:grpSpMk id="189" creationId="{59977AB8-5A99-0AA0-E433-A4B9AA28D6F7}"/>
          </ac:grpSpMkLst>
        </pc:grpChg>
        <pc:grpChg chg="mod topLvl">
          <ac:chgData name="Pedro" userId="77b05fbc7c73a9aa" providerId="LiveId" clId="{226B703D-8117-438D-9880-CD747BD375A9}" dt="2022-09-03T02:18:57.199" v="3038" actId="164"/>
          <ac:grpSpMkLst>
            <pc:docMk/>
            <pc:sldMk cId="3460553226" sldId="265"/>
            <ac:grpSpMk id="190" creationId="{9EC24485-8258-2965-71ED-C5F6BF6786E0}"/>
          </ac:grpSpMkLst>
        </pc:grpChg>
        <pc:grpChg chg="mod topLvl">
          <ac:chgData name="Pedro" userId="77b05fbc7c73a9aa" providerId="LiveId" clId="{226B703D-8117-438D-9880-CD747BD375A9}" dt="2022-09-03T02:18:57.199" v="3038" actId="164"/>
          <ac:grpSpMkLst>
            <pc:docMk/>
            <pc:sldMk cId="3460553226" sldId="265"/>
            <ac:grpSpMk id="191" creationId="{1D406FD2-6A24-0F61-7565-70F969A7C76E}"/>
          </ac:grpSpMkLst>
        </pc:grpChg>
        <pc:grpChg chg="mod topLvl">
          <ac:chgData name="Pedro" userId="77b05fbc7c73a9aa" providerId="LiveId" clId="{226B703D-8117-438D-9880-CD747BD375A9}" dt="2022-09-03T02:18:57.199" v="3038" actId="164"/>
          <ac:grpSpMkLst>
            <pc:docMk/>
            <pc:sldMk cId="3460553226" sldId="265"/>
            <ac:grpSpMk id="192" creationId="{E0DAD4A6-4EC0-A54D-85B4-E7F13E075CF6}"/>
          </ac:grpSpMkLst>
        </pc:grpChg>
        <pc:grpChg chg="mod topLvl">
          <ac:chgData name="Pedro" userId="77b05fbc7c73a9aa" providerId="LiveId" clId="{226B703D-8117-438D-9880-CD747BD375A9}" dt="2022-09-03T02:18:57.199" v="3038" actId="164"/>
          <ac:grpSpMkLst>
            <pc:docMk/>
            <pc:sldMk cId="3460553226" sldId="265"/>
            <ac:grpSpMk id="193" creationId="{8BFE16FC-9D4B-F727-CDE0-5197DC06F68E}"/>
          </ac:grpSpMkLst>
        </pc:grpChg>
        <pc:grpChg chg="mod topLvl">
          <ac:chgData name="Pedro" userId="77b05fbc7c73a9aa" providerId="LiveId" clId="{226B703D-8117-438D-9880-CD747BD375A9}" dt="2022-09-03T02:18:57.199" v="3038" actId="164"/>
          <ac:grpSpMkLst>
            <pc:docMk/>
            <pc:sldMk cId="3460553226" sldId="265"/>
            <ac:grpSpMk id="194" creationId="{FE40F6D6-5696-80EB-FE5E-BE435D9628D1}"/>
          </ac:grpSpMkLst>
        </pc:grpChg>
        <pc:grpChg chg="mod topLvl">
          <ac:chgData name="Pedro" userId="77b05fbc7c73a9aa" providerId="LiveId" clId="{226B703D-8117-438D-9880-CD747BD375A9}" dt="2022-09-03T02:18:57.199" v="3038" actId="164"/>
          <ac:grpSpMkLst>
            <pc:docMk/>
            <pc:sldMk cId="3460553226" sldId="265"/>
            <ac:grpSpMk id="195" creationId="{EFBA59EC-2E1B-4B0F-C8C6-4839DF38FDE3}"/>
          </ac:grpSpMkLst>
        </pc:grpChg>
        <pc:grpChg chg="mod topLvl">
          <ac:chgData name="Pedro" userId="77b05fbc7c73a9aa" providerId="LiveId" clId="{226B703D-8117-438D-9880-CD747BD375A9}" dt="2022-09-03T02:19:04.686" v="3040" actId="164"/>
          <ac:grpSpMkLst>
            <pc:docMk/>
            <pc:sldMk cId="3460553226" sldId="265"/>
            <ac:grpSpMk id="196" creationId="{7C7D2D26-2C72-4E8C-406A-EF0457C757D0}"/>
          </ac:grpSpMkLst>
        </pc:grpChg>
        <pc:grpChg chg="mod topLvl">
          <ac:chgData name="Pedro" userId="77b05fbc7c73a9aa" providerId="LiveId" clId="{226B703D-8117-438D-9880-CD747BD375A9}" dt="2022-09-03T02:19:04.686" v="3040" actId="164"/>
          <ac:grpSpMkLst>
            <pc:docMk/>
            <pc:sldMk cId="3460553226" sldId="265"/>
            <ac:grpSpMk id="197" creationId="{07731380-B127-5F49-1BE3-0F4E0C380E56}"/>
          </ac:grpSpMkLst>
        </pc:grpChg>
        <pc:grpChg chg="mod topLvl">
          <ac:chgData name="Pedro" userId="77b05fbc7c73a9aa" providerId="LiveId" clId="{226B703D-8117-438D-9880-CD747BD375A9}" dt="2022-09-03T02:19:04.686" v="3040" actId="164"/>
          <ac:grpSpMkLst>
            <pc:docMk/>
            <pc:sldMk cId="3460553226" sldId="265"/>
            <ac:grpSpMk id="198" creationId="{290D56CC-6C6C-8270-594D-AB6FB4886E18}"/>
          </ac:grpSpMkLst>
        </pc:grpChg>
        <pc:grpChg chg="mod topLvl">
          <ac:chgData name="Pedro" userId="77b05fbc7c73a9aa" providerId="LiveId" clId="{226B703D-8117-438D-9880-CD747BD375A9}" dt="2022-09-03T02:19:04.686" v="3040" actId="164"/>
          <ac:grpSpMkLst>
            <pc:docMk/>
            <pc:sldMk cId="3460553226" sldId="265"/>
            <ac:grpSpMk id="199" creationId="{16D6E2CE-0BE4-AB1F-C87D-449A94515F39}"/>
          </ac:grpSpMkLst>
        </pc:grpChg>
        <pc:grpChg chg="mod topLvl">
          <ac:chgData name="Pedro" userId="77b05fbc7c73a9aa" providerId="LiveId" clId="{226B703D-8117-438D-9880-CD747BD375A9}" dt="2022-09-03T02:19:04.686" v="3040" actId="164"/>
          <ac:grpSpMkLst>
            <pc:docMk/>
            <pc:sldMk cId="3460553226" sldId="265"/>
            <ac:grpSpMk id="200" creationId="{ED014154-0A04-1983-3F51-4D8402E27FFF}"/>
          </ac:grpSpMkLst>
        </pc:grpChg>
        <pc:grpChg chg="mod">
          <ac:chgData name="Pedro" userId="77b05fbc7c73a9aa" providerId="LiveId" clId="{226B703D-8117-438D-9880-CD747BD375A9}" dt="2022-09-03T02:18:36.580" v="3035" actId="165"/>
          <ac:grpSpMkLst>
            <pc:docMk/>
            <pc:sldMk cId="3460553226" sldId="265"/>
            <ac:grpSpMk id="203" creationId="{6D88BE45-B188-F328-6D1D-7DB743EEA723}"/>
          </ac:grpSpMkLst>
        </pc:grpChg>
        <pc:grpChg chg="mod">
          <ac:chgData name="Pedro" userId="77b05fbc7c73a9aa" providerId="LiveId" clId="{226B703D-8117-438D-9880-CD747BD375A9}" dt="2022-09-03T02:18:36.580" v="3035" actId="165"/>
          <ac:grpSpMkLst>
            <pc:docMk/>
            <pc:sldMk cId="3460553226" sldId="265"/>
            <ac:grpSpMk id="210" creationId="{3E99A5D9-1C65-F37A-9CFF-8DDDE0C5642D}"/>
          </ac:grpSpMkLst>
        </pc:grpChg>
        <pc:grpChg chg="mod">
          <ac:chgData name="Pedro" userId="77b05fbc7c73a9aa" providerId="LiveId" clId="{226B703D-8117-438D-9880-CD747BD375A9}" dt="2022-09-03T02:18:36.580" v="3035" actId="165"/>
          <ac:grpSpMkLst>
            <pc:docMk/>
            <pc:sldMk cId="3460553226" sldId="265"/>
            <ac:grpSpMk id="227" creationId="{52A511F8-37DC-F1E0-21B8-1BCAB38B13C9}"/>
          </ac:grpSpMkLst>
        </pc:grpChg>
        <pc:grpChg chg="mod">
          <ac:chgData name="Pedro" userId="77b05fbc7c73a9aa" providerId="LiveId" clId="{226B703D-8117-438D-9880-CD747BD375A9}" dt="2022-09-03T02:18:36.580" v="3035" actId="165"/>
          <ac:grpSpMkLst>
            <pc:docMk/>
            <pc:sldMk cId="3460553226" sldId="265"/>
            <ac:grpSpMk id="228" creationId="{5EC55599-6F8F-2C1B-CE74-BB1FE827AB52}"/>
          </ac:grpSpMkLst>
        </pc:grpChg>
        <pc:grpChg chg="mod">
          <ac:chgData name="Pedro" userId="77b05fbc7c73a9aa" providerId="LiveId" clId="{226B703D-8117-438D-9880-CD747BD375A9}" dt="2022-09-03T02:18:36.580" v="3035" actId="165"/>
          <ac:grpSpMkLst>
            <pc:docMk/>
            <pc:sldMk cId="3460553226" sldId="265"/>
            <ac:grpSpMk id="239" creationId="{A07B9E55-6E02-EFAD-B0FA-A72D3C6F720D}"/>
          </ac:grpSpMkLst>
        </pc:grpChg>
        <pc:grpChg chg="mod">
          <ac:chgData name="Pedro" userId="77b05fbc7c73a9aa" providerId="LiveId" clId="{226B703D-8117-438D-9880-CD747BD375A9}" dt="2022-09-03T02:18:36.580" v="3035" actId="165"/>
          <ac:grpSpMkLst>
            <pc:docMk/>
            <pc:sldMk cId="3460553226" sldId="265"/>
            <ac:grpSpMk id="246" creationId="{9CC82E67-D641-97F0-406E-0295DF49CCB6}"/>
          </ac:grpSpMkLst>
        </pc:grpChg>
        <pc:grpChg chg="mod">
          <ac:chgData name="Pedro" userId="77b05fbc7c73a9aa" providerId="LiveId" clId="{226B703D-8117-438D-9880-CD747BD375A9}" dt="2022-09-03T02:18:36.580" v="3035" actId="165"/>
          <ac:grpSpMkLst>
            <pc:docMk/>
            <pc:sldMk cId="3460553226" sldId="265"/>
            <ac:grpSpMk id="268" creationId="{D9BE115F-DDE7-9EFC-DF9E-A0D12D30F710}"/>
          </ac:grpSpMkLst>
        </pc:grpChg>
        <pc:grpChg chg="mod">
          <ac:chgData name="Pedro" userId="77b05fbc7c73a9aa" providerId="LiveId" clId="{226B703D-8117-438D-9880-CD747BD375A9}" dt="2022-09-03T02:18:36.580" v="3035" actId="165"/>
          <ac:grpSpMkLst>
            <pc:docMk/>
            <pc:sldMk cId="3460553226" sldId="265"/>
            <ac:grpSpMk id="269" creationId="{43675BFB-C655-6B26-61B2-12359534230F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292" creationId="{38D17797-FA5A-CFFF-22E3-926099F77C06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293" creationId="{5F9102CD-1E23-D87D-EFD7-CF2007F9CD8A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01" creationId="{078DC316-132C-21BC-DF52-1386E52B2686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02" creationId="{E179A215-0678-EE09-E6B5-E93B233D0AEC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07" creationId="{DF00330E-7830-2168-608C-1F051CBDF4F4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08" creationId="{1334CC6F-B82B-F0AF-7A73-CE19BD6C7F64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32" creationId="{92C580ED-2927-F398-B19D-7CBFFA0541EB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33" creationId="{24BC836B-4011-D2B3-CF09-2DA8B0165ACF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34" creationId="{E12DEAF3-A1D2-A762-A9AC-A4F3847EEBB0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51" creationId="{84A33F9C-3A54-449E-D3CF-E3C824ABFEF8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75" creationId="{FA955254-588E-9BF5-28EE-9ACC9F8CB32C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76" creationId="{9F497148-EB50-2791-C15E-84787BA9F8C0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81" creationId="{03BA6EFE-B351-C9A1-02C6-C4B9AAF0F42F}"/>
          </ac:grpSpMkLst>
        </pc:grpChg>
        <pc:grpChg chg="mod">
          <ac:chgData name="Pedro" userId="77b05fbc7c73a9aa" providerId="LiveId" clId="{226B703D-8117-438D-9880-CD747BD375A9}" dt="2022-09-03T01:57:59.303" v="1667"/>
          <ac:grpSpMkLst>
            <pc:docMk/>
            <pc:sldMk cId="3460553226" sldId="265"/>
            <ac:grpSpMk id="382" creationId="{1EC0ED93-D284-F256-FBA7-2F43F75DBDCA}"/>
          </ac:grpSpMkLst>
        </pc:grpChg>
        <pc:grpChg chg="add mod">
          <ac:chgData name="Pedro" userId="77b05fbc7c73a9aa" providerId="LiveId" clId="{226B703D-8117-438D-9880-CD747BD375A9}" dt="2022-09-03T02:19:38.693" v="3045" actId="164"/>
          <ac:grpSpMkLst>
            <pc:docMk/>
            <pc:sldMk cId="3460553226" sldId="265"/>
            <ac:grpSpMk id="419" creationId="{DBBAE6F8-74BA-B4E1-4692-6A31C5360D68}"/>
          </ac:grpSpMkLst>
        </pc:grpChg>
        <pc:grpChg chg="add mod">
          <ac:chgData name="Pedro" userId="77b05fbc7c73a9aa" providerId="LiveId" clId="{226B703D-8117-438D-9880-CD747BD375A9}" dt="2022-09-03T02:19:38.693" v="3045" actId="164"/>
          <ac:grpSpMkLst>
            <pc:docMk/>
            <pc:sldMk cId="3460553226" sldId="265"/>
            <ac:grpSpMk id="420" creationId="{36DE0211-C1B3-8806-039A-4B6CE15A000B}"/>
          </ac:grpSpMkLst>
        </pc:grpChg>
        <pc:grpChg chg="add mod">
          <ac:chgData name="Pedro" userId="77b05fbc7c73a9aa" providerId="LiveId" clId="{226B703D-8117-438D-9880-CD747BD375A9}" dt="2022-09-03T02:19:40.878" v="3046" actId="1076"/>
          <ac:grpSpMkLst>
            <pc:docMk/>
            <pc:sldMk cId="3460553226" sldId="265"/>
            <ac:grpSpMk id="421" creationId="{DD1ABA15-2D0E-E07B-475D-FED599CA89B3}"/>
          </ac:grpSpMkLst>
        </pc:grpChg>
        <pc:picChg chg="del">
          <ac:chgData name="Pedro" userId="77b05fbc7c73a9aa" providerId="LiveId" clId="{226B703D-8117-438D-9880-CD747BD375A9}" dt="2022-09-03T01:56:26.222" v="1652" actId="478"/>
          <ac:picMkLst>
            <pc:docMk/>
            <pc:sldMk cId="3460553226" sldId="265"/>
            <ac:picMk id="6" creationId="{4C3ADF53-AC3E-DFDB-8639-54CD73A8F2FD}"/>
          </ac:picMkLst>
        </pc:picChg>
      </pc:sldChg>
      <pc:sldChg chg="addSp delSp modSp mod modNotesTx">
        <pc:chgData name="Pedro" userId="77b05fbc7c73a9aa" providerId="LiveId" clId="{226B703D-8117-438D-9880-CD747BD375A9}" dt="2022-09-03T03:02:03.532" v="4759" actId="20577"/>
        <pc:sldMkLst>
          <pc:docMk/>
          <pc:sldMk cId="1010983635" sldId="267"/>
        </pc:sldMkLst>
        <pc:spChg chg="mod">
          <ac:chgData name="Pedro" userId="77b05fbc7c73a9aa" providerId="LiveId" clId="{226B703D-8117-438D-9880-CD747BD375A9}" dt="2022-09-03T03:02:03.532" v="4759" actId="20577"/>
          <ac:spMkLst>
            <pc:docMk/>
            <pc:sldMk cId="1010983635" sldId="267"/>
            <ac:spMk id="3" creationId="{4195D2BA-0E87-8CE1-0156-405BE1341A1C}"/>
          </ac:spMkLst>
        </pc:spChg>
        <pc:spChg chg="mod">
          <ac:chgData name="Pedro" userId="77b05fbc7c73a9aa" providerId="LiveId" clId="{226B703D-8117-438D-9880-CD747BD375A9}" dt="2022-09-03T02:50:57.905" v="4663" actId="1076"/>
          <ac:spMkLst>
            <pc:docMk/>
            <pc:sldMk cId="1010983635" sldId="267"/>
            <ac:spMk id="33" creationId="{27DC909D-2621-E001-590D-1821EB6F0CE2}"/>
          </ac:spMkLst>
        </pc:spChg>
        <pc:spChg chg="add mod">
          <ac:chgData name="Pedro" userId="77b05fbc7c73a9aa" providerId="LiveId" clId="{226B703D-8117-438D-9880-CD747BD375A9}" dt="2022-09-03T01:32:56.845" v="950" actId="1076"/>
          <ac:spMkLst>
            <pc:docMk/>
            <pc:sldMk cId="1010983635" sldId="267"/>
            <ac:spMk id="39" creationId="{9A109F9D-77DB-871E-D2F6-FA546E891557}"/>
          </ac:spMkLst>
        </pc:spChg>
        <pc:spChg chg="add mod">
          <ac:chgData name="Pedro" userId="77b05fbc7c73a9aa" providerId="LiveId" clId="{226B703D-8117-438D-9880-CD747BD375A9}" dt="2022-09-03T01:32:56.845" v="950" actId="1076"/>
          <ac:spMkLst>
            <pc:docMk/>
            <pc:sldMk cId="1010983635" sldId="267"/>
            <ac:spMk id="41" creationId="{F168D248-90A2-327C-2A89-F107CCB884D7}"/>
          </ac:spMkLst>
        </pc:spChg>
        <pc:grpChg chg="del">
          <ac:chgData name="Pedro" userId="77b05fbc7c73a9aa" providerId="LiveId" clId="{226B703D-8117-438D-9880-CD747BD375A9}" dt="2022-09-03T01:03:49.630" v="29" actId="478"/>
          <ac:grpSpMkLst>
            <pc:docMk/>
            <pc:sldMk cId="1010983635" sldId="267"/>
            <ac:grpSpMk id="38" creationId="{D2A35479-1746-1AA3-DABF-3565EC0D8AF8}"/>
          </ac:grpSpMkLst>
        </pc:grpChg>
        <pc:grpChg chg="add mod">
          <ac:chgData name="Pedro" userId="77b05fbc7c73a9aa" providerId="LiveId" clId="{226B703D-8117-438D-9880-CD747BD375A9}" dt="2022-09-03T01:32:56.845" v="950" actId="1076"/>
          <ac:grpSpMkLst>
            <pc:docMk/>
            <pc:sldMk cId="1010983635" sldId="267"/>
            <ac:grpSpMk id="45" creationId="{93180581-4B9A-F268-B78C-79AA801EC763}"/>
          </ac:grpSpMkLst>
        </pc:grpChg>
        <pc:picChg chg="add mod">
          <ac:chgData name="Pedro" userId="77b05fbc7c73a9aa" providerId="LiveId" clId="{226B703D-8117-438D-9880-CD747BD375A9}" dt="2022-09-03T01:32:56.845" v="950" actId="1076"/>
          <ac:picMkLst>
            <pc:docMk/>
            <pc:sldMk cId="1010983635" sldId="267"/>
            <ac:picMk id="42" creationId="{ED60AF22-F35E-AD75-D796-0683FFCCDB87}"/>
          </ac:picMkLst>
        </pc:picChg>
        <pc:picChg chg="add mod">
          <ac:chgData name="Pedro" userId="77b05fbc7c73a9aa" providerId="LiveId" clId="{226B703D-8117-438D-9880-CD747BD375A9}" dt="2022-09-03T01:32:56.845" v="950" actId="1076"/>
          <ac:picMkLst>
            <pc:docMk/>
            <pc:sldMk cId="1010983635" sldId="267"/>
            <ac:picMk id="43" creationId="{81470543-A7CD-50AC-215C-1313EA24B58A}"/>
          </ac:picMkLst>
        </pc:picChg>
        <pc:picChg chg="add mod">
          <ac:chgData name="Pedro" userId="77b05fbc7c73a9aa" providerId="LiveId" clId="{226B703D-8117-438D-9880-CD747BD375A9}" dt="2022-09-03T01:32:56.845" v="950" actId="1076"/>
          <ac:picMkLst>
            <pc:docMk/>
            <pc:sldMk cId="1010983635" sldId="267"/>
            <ac:picMk id="44" creationId="{A8AEF2B5-97D9-48DC-F7C6-36905A1C6E78}"/>
          </ac:picMkLst>
        </pc:picChg>
      </pc:sldChg>
      <pc:sldChg chg="delSp modSp mod modNotesTx">
        <pc:chgData name="Pedro" userId="77b05fbc7c73a9aa" providerId="LiveId" clId="{226B703D-8117-438D-9880-CD747BD375A9}" dt="2022-09-03T04:03:25.290" v="8058" actId="20577"/>
        <pc:sldMkLst>
          <pc:docMk/>
          <pc:sldMk cId="1403992820" sldId="268"/>
        </pc:sldMkLst>
        <pc:spChg chg="mod">
          <ac:chgData name="Pedro" userId="77b05fbc7c73a9aa" providerId="LiveId" clId="{226B703D-8117-438D-9880-CD747BD375A9}" dt="2022-09-03T02:44:09.476" v="4178" actId="20577"/>
          <ac:spMkLst>
            <pc:docMk/>
            <pc:sldMk cId="1403992820" sldId="268"/>
            <ac:spMk id="2" creationId="{0496A5D3-CF26-593A-8691-56713C6578A8}"/>
          </ac:spMkLst>
        </pc:spChg>
        <pc:spChg chg="mod">
          <ac:chgData name="Pedro" userId="77b05fbc7c73a9aa" providerId="LiveId" clId="{226B703D-8117-438D-9880-CD747BD375A9}" dt="2022-09-03T04:03:25.290" v="8058" actId="20577"/>
          <ac:spMkLst>
            <pc:docMk/>
            <pc:sldMk cId="1403992820" sldId="268"/>
            <ac:spMk id="3" creationId="{39F7A6E0-CA81-7AF5-49E4-C4C71019E538}"/>
          </ac:spMkLst>
        </pc:spChg>
        <pc:spChg chg="mod">
          <ac:chgData name="Pedro" userId="77b05fbc7c73a9aa" providerId="LiveId" clId="{226B703D-8117-438D-9880-CD747BD375A9}" dt="2022-09-03T02:31:59.998" v="3488" actId="1076"/>
          <ac:spMkLst>
            <pc:docMk/>
            <pc:sldMk cId="1403992820" sldId="268"/>
            <ac:spMk id="4" creationId="{37F45336-CD88-220A-C4BB-3CA4A51F1012}"/>
          </ac:spMkLst>
        </pc:spChg>
        <pc:spChg chg="mod">
          <ac:chgData name="Pedro" userId="77b05fbc7c73a9aa" providerId="LiveId" clId="{226B703D-8117-438D-9880-CD747BD375A9}" dt="2022-09-03T02:31:55.513" v="3487" actId="1076"/>
          <ac:spMkLst>
            <pc:docMk/>
            <pc:sldMk cId="1403992820" sldId="268"/>
            <ac:spMk id="5" creationId="{E3CBDCB5-2D0D-55B8-9101-E1FD4267A694}"/>
          </ac:spMkLst>
        </pc:spChg>
        <pc:spChg chg="mod">
          <ac:chgData name="Pedro" userId="77b05fbc7c73a9aa" providerId="LiveId" clId="{226B703D-8117-438D-9880-CD747BD375A9}" dt="2022-09-03T02:50:28.251" v="4657" actId="1076"/>
          <ac:spMkLst>
            <pc:docMk/>
            <pc:sldMk cId="1403992820" sldId="268"/>
            <ac:spMk id="9" creationId="{3A336121-E47B-66BC-7E52-986511DBED99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28" creationId="{7317A886-202C-5CFB-28CA-584285E9FA55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29" creationId="{B1952CEE-F92B-A4A7-3545-9C9EFD4D5C3C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44" creationId="{41B1A456-F870-C704-AA3A-244A21255C5A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45" creationId="{7042A021-9E9C-B310-0D7F-E3553C010238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46" creationId="{3AF9CAA6-2ED9-1903-DCD6-BE67E214DC90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47" creationId="{1FBA031B-D2BA-DF52-472B-6ACA3028C600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48" creationId="{47A3426F-EC1B-3F13-5DDC-05CD9E421305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49" creationId="{29137BF1-C306-D1A4-0082-30675EC51EED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50" creationId="{AE9FAD1F-B99C-852A-8095-90D5464A8083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51" creationId="{20DFEA85-C8A6-78C6-246B-238165718168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52" creationId="{C4601B6C-29CD-2D96-C97B-3283B235995D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53" creationId="{91EDCA36-97D7-049D-EEDD-CB18733576F7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54" creationId="{187B12C9-881F-0EF6-D354-325DF396B634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55" creationId="{5BD9CB8E-90A9-5DA6-669B-153800A0E1B6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56" creationId="{4EC4596D-D06C-9A66-03B5-932A91098A35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57" creationId="{08E8D59B-438F-5238-BFC3-E93E8DAE95C2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58" creationId="{ACEB0843-3D32-AE10-6713-FF994A82917C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59" creationId="{3C01247E-CD56-1265-FE12-AF8D38C83A93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60" creationId="{4425BED7-0E6F-55CD-BDEE-2E4DAE3C6606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61" creationId="{547E4006-ECD6-3770-C5DF-26098F7457E6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64" creationId="{97D42C50-AAEC-AF77-5AE4-6536698956B4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65" creationId="{5D5BB0E5-BF97-9AA8-AB24-CFAAFC55F010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66" creationId="{2F6F3078-DB24-3346-598B-1A32322E4E82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67" creationId="{18FB8D48-5251-9E47-F79E-ACC16C769634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73" creationId="{D000B92A-D0F8-FF35-49D7-3E3ABF464BBB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74" creationId="{39553D1A-4314-2395-CF99-67407BFABCB0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75" creationId="{050B8B41-DEA5-E9A7-0E0D-FF32670A165A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76" creationId="{043BE82D-A585-CF1F-B1E1-B2E1532D49AC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77" creationId="{F75E211F-412F-1FE3-019C-55FD83BC6E04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78" creationId="{77930050-55E5-7386-D4AE-BB03C09D6C69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79" creationId="{8B6A8547-FD3B-04FF-46B8-AC7CD80A3E47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80" creationId="{68AD9144-5F59-E3A3-1AA0-E1569F37C310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83" creationId="{E6C68863-5E9B-5EFE-4B39-B718D79570AC}"/>
          </ac:spMkLst>
        </pc:spChg>
        <pc:spChg chg="mod">
          <ac:chgData name="Pedro" userId="77b05fbc7c73a9aa" providerId="LiveId" clId="{226B703D-8117-438D-9880-CD747BD375A9}" dt="2022-09-03T02:31:04.817" v="3476" actId="165"/>
          <ac:spMkLst>
            <pc:docMk/>
            <pc:sldMk cId="1403992820" sldId="268"/>
            <ac:spMk id="384" creationId="{DB8076F3-8E71-89CB-7E64-ECA135E25210}"/>
          </ac:spMkLst>
        </pc:spChg>
        <pc:grpChg chg="mod">
          <ac:chgData name="Pedro" userId="77b05fbc7c73a9aa" providerId="LiveId" clId="{226B703D-8117-438D-9880-CD747BD375A9}" dt="2022-09-03T02:30:45.016" v="3472" actId="14100"/>
          <ac:grpSpMkLst>
            <pc:docMk/>
            <pc:sldMk cId="1403992820" sldId="268"/>
            <ac:grpSpMk id="7" creationId="{55671F69-0D56-150D-D829-DBE5F9B7A1AD}"/>
          </ac:grpSpMkLst>
        </pc:grpChg>
        <pc:grpChg chg="del 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25" creationId="{B89BCBA2-D7ED-61B8-2D38-263A0151E352}"/>
          </ac:grpSpMkLst>
        </pc:grpChg>
        <pc:grpChg chg="mod topLvl">
          <ac:chgData name="Pedro" userId="77b05fbc7c73a9aa" providerId="LiveId" clId="{226B703D-8117-438D-9880-CD747BD375A9}" dt="2022-09-03T02:44:04.515" v="4176" actId="14100"/>
          <ac:grpSpMkLst>
            <pc:docMk/>
            <pc:sldMk cId="1403992820" sldId="268"/>
            <ac:grpSpMk id="326" creationId="{AAC54FC8-3EA6-A1C6-265E-10B0F1D1E958}"/>
          </ac:grpSpMkLst>
        </pc:grpChg>
        <pc:grpChg chg="del mod topLvl">
          <ac:chgData name="Pedro" userId="77b05fbc7c73a9aa" providerId="LiveId" clId="{226B703D-8117-438D-9880-CD747BD375A9}" dt="2022-09-03T02:31:07.471" v="3477" actId="478"/>
          <ac:grpSpMkLst>
            <pc:docMk/>
            <pc:sldMk cId="1403992820" sldId="268"/>
            <ac:grpSpMk id="327" creationId="{F3D33FDF-2EC4-D172-3B03-A8D40A5EF41F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30" creationId="{CD68A49A-1954-D175-5EAF-D83B0887FD09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31" creationId="{1C0C5325-6B37-70C3-0F44-7D6BF62785EE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32" creationId="{8936ABED-5718-655F-509D-9F6EC9298C06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33" creationId="{EDAB13EF-9488-631E-2935-DEC5B3EC582E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34" creationId="{73E3209F-5CF5-CD14-0985-5754AAB7A60A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35" creationId="{13633984-2CDE-53B0-A281-B9333C4E8074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36" creationId="{E92B184E-CEDA-702D-814F-85E534B80B4F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41" creationId="{001829F0-588B-E489-3487-9DCE121A3A42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42" creationId="{4EE7C466-3A48-390A-BDAF-550931AEB7C9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43" creationId="{3CFA327B-EA14-D6B2-95A7-891181A21184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68" creationId="{248F1A7A-691E-2B40-1D7C-7661135CDE42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69" creationId="{556D7EED-6485-4A4D-DBBB-F52AD993D0E7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70" creationId="{1C958037-E797-6F14-D07A-49B58F773A0D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71" creationId="{27A85E1B-8B62-60CF-DFCC-053B43A433E8}"/>
          </ac:grpSpMkLst>
        </pc:grpChg>
        <pc:grpChg chg="mod">
          <ac:chgData name="Pedro" userId="77b05fbc7c73a9aa" providerId="LiveId" clId="{226B703D-8117-438D-9880-CD747BD375A9}" dt="2022-09-03T02:31:04.817" v="3476" actId="165"/>
          <ac:grpSpMkLst>
            <pc:docMk/>
            <pc:sldMk cId="1403992820" sldId="268"/>
            <ac:grpSpMk id="372" creationId="{44507B23-65AB-D87F-4C78-40D6CA273716}"/>
          </ac:grpSpMkLst>
        </pc:grpChg>
        <pc:grpChg chg="mod">
          <ac:chgData name="Pedro" userId="77b05fbc7c73a9aa" providerId="LiveId" clId="{226B703D-8117-438D-9880-CD747BD375A9}" dt="2022-09-03T02:30:19.856" v="3469" actId="1076"/>
          <ac:grpSpMkLst>
            <pc:docMk/>
            <pc:sldMk cId="1403992820" sldId="268"/>
            <ac:grpSpMk id="403" creationId="{496B3E1E-1C3D-8BA1-125E-BA7410A1B37A}"/>
          </ac:grpSpMkLst>
        </pc:grpChg>
        <pc:picChg chg="mod">
          <ac:chgData name="Pedro" userId="77b05fbc7c73a9aa" providerId="LiveId" clId="{226B703D-8117-438D-9880-CD747BD375A9}" dt="2022-09-03T02:30:15.176" v="3468" actId="1076"/>
          <ac:picMkLst>
            <pc:docMk/>
            <pc:sldMk cId="1403992820" sldId="268"/>
            <ac:picMk id="6" creationId="{4DF441D1-EE97-C39D-35AD-B151FBDB3B27}"/>
          </ac:picMkLst>
        </pc:picChg>
        <pc:cxnChg chg="mod">
          <ac:chgData name="Pedro" userId="77b05fbc7c73a9aa" providerId="LiveId" clId="{226B703D-8117-438D-9880-CD747BD375A9}" dt="2022-09-03T02:31:04.817" v="3476" actId="165"/>
          <ac:cxnSpMkLst>
            <pc:docMk/>
            <pc:sldMk cId="1403992820" sldId="268"/>
            <ac:cxnSpMk id="337" creationId="{ACBE3CD5-CAC5-B7FD-41C8-EB44336875A7}"/>
          </ac:cxnSpMkLst>
        </pc:cxnChg>
        <pc:cxnChg chg="mod">
          <ac:chgData name="Pedro" userId="77b05fbc7c73a9aa" providerId="LiveId" clId="{226B703D-8117-438D-9880-CD747BD375A9}" dt="2022-09-03T02:31:04.817" v="3476" actId="165"/>
          <ac:cxnSpMkLst>
            <pc:docMk/>
            <pc:sldMk cId="1403992820" sldId="268"/>
            <ac:cxnSpMk id="338" creationId="{172AEC1A-271F-9317-3601-997E2A6FC226}"/>
          </ac:cxnSpMkLst>
        </pc:cxnChg>
        <pc:cxnChg chg="mod">
          <ac:chgData name="Pedro" userId="77b05fbc7c73a9aa" providerId="LiveId" clId="{226B703D-8117-438D-9880-CD747BD375A9}" dt="2022-09-03T02:31:04.817" v="3476" actId="165"/>
          <ac:cxnSpMkLst>
            <pc:docMk/>
            <pc:sldMk cId="1403992820" sldId="268"/>
            <ac:cxnSpMk id="339" creationId="{138EFFD2-34AF-33AF-76CC-78F4090B7946}"/>
          </ac:cxnSpMkLst>
        </pc:cxnChg>
        <pc:cxnChg chg="mod">
          <ac:chgData name="Pedro" userId="77b05fbc7c73a9aa" providerId="LiveId" clId="{226B703D-8117-438D-9880-CD747BD375A9}" dt="2022-09-03T02:31:04.817" v="3476" actId="165"/>
          <ac:cxnSpMkLst>
            <pc:docMk/>
            <pc:sldMk cId="1403992820" sldId="268"/>
            <ac:cxnSpMk id="340" creationId="{57A93AF1-6D13-AAD6-C7C5-3D098F20C5CE}"/>
          </ac:cxnSpMkLst>
        </pc:cxnChg>
        <pc:cxnChg chg="mod">
          <ac:chgData name="Pedro" userId="77b05fbc7c73a9aa" providerId="LiveId" clId="{226B703D-8117-438D-9880-CD747BD375A9}" dt="2022-09-03T02:31:04.817" v="3476" actId="165"/>
          <ac:cxnSpMkLst>
            <pc:docMk/>
            <pc:sldMk cId="1403992820" sldId="268"/>
            <ac:cxnSpMk id="362" creationId="{BB8126ED-21F5-4F09-D2FD-BA78D2D3A4ED}"/>
          </ac:cxnSpMkLst>
        </pc:cxnChg>
        <pc:cxnChg chg="mod">
          <ac:chgData name="Pedro" userId="77b05fbc7c73a9aa" providerId="LiveId" clId="{226B703D-8117-438D-9880-CD747BD375A9}" dt="2022-09-03T02:31:04.817" v="3476" actId="165"/>
          <ac:cxnSpMkLst>
            <pc:docMk/>
            <pc:sldMk cId="1403992820" sldId="268"/>
            <ac:cxnSpMk id="363" creationId="{16F03C54-EC04-CC07-F6FF-4D36102C32BE}"/>
          </ac:cxnSpMkLst>
        </pc:cxnChg>
        <pc:cxnChg chg="mod">
          <ac:chgData name="Pedro" userId="77b05fbc7c73a9aa" providerId="LiveId" clId="{226B703D-8117-438D-9880-CD747BD375A9}" dt="2022-09-03T02:31:04.817" v="3476" actId="165"/>
          <ac:cxnSpMkLst>
            <pc:docMk/>
            <pc:sldMk cId="1403992820" sldId="268"/>
            <ac:cxnSpMk id="381" creationId="{D3412F57-80F7-70C0-8EE7-5A8902E4A29A}"/>
          </ac:cxnSpMkLst>
        </pc:cxnChg>
        <pc:cxnChg chg="mod">
          <ac:chgData name="Pedro" userId="77b05fbc7c73a9aa" providerId="LiveId" clId="{226B703D-8117-438D-9880-CD747BD375A9}" dt="2022-09-03T02:31:04.817" v="3476" actId="165"/>
          <ac:cxnSpMkLst>
            <pc:docMk/>
            <pc:sldMk cId="1403992820" sldId="268"/>
            <ac:cxnSpMk id="382" creationId="{5F344C96-3BC1-350F-E33F-A442AFA95D32}"/>
          </ac:cxnSpMkLst>
        </pc:cxnChg>
      </pc:sldChg>
      <pc:sldChg chg="modSp mod modNotesTx">
        <pc:chgData name="Pedro" userId="77b05fbc7c73a9aa" providerId="LiveId" clId="{226B703D-8117-438D-9880-CD747BD375A9}" dt="2022-09-03T04:04:55.047" v="8068" actId="20577"/>
        <pc:sldMkLst>
          <pc:docMk/>
          <pc:sldMk cId="1424225838" sldId="269"/>
        </pc:sldMkLst>
        <pc:spChg chg="mod">
          <ac:chgData name="Pedro" userId="77b05fbc7c73a9aa" providerId="LiveId" clId="{226B703D-8117-438D-9880-CD747BD375A9}" dt="2022-09-03T02:44:14.513" v="4180" actId="20577"/>
          <ac:spMkLst>
            <pc:docMk/>
            <pc:sldMk cId="1424225838" sldId="269"/>
            <ac:spMk id="2" creationId="{0496A5D3-CF26-593A-8691-56713C6578A8}"/>
          </ac:spMkLst>
        </pc:spChg>
        <pc:spChg chg="mod">
          <ac:chgData name="Pedro" userId="77b05fbc7c73a9aa" providerId="LiveId" clId="{226B703D-8117-438D-9880-CD747BD375A9}" dt="2022-09-03T04:04:55.047" v="8068" actId="20577"/>
          <ac:spMkLst>
            <pc:docMk/>
            <pc:sldMk cId="1424225838" sldId="269"/>
            <ac:spMk id="3" creationId="{39F7A6E0-CA81-7AF5-49E4-C4C71019E538}"/>
          </ac:spMkLst>
        </pc:spChg>
        <pc:spChg chg="mod">
          <ac:chgData name="Pedro" userId="77b05fbc7c73a9aa" providerId="LiveId" clId="{226B703D-8117-438D-9880-CD747BD375A9}" dt="2022-09-03T02:50:21.450" v="4655" actId="1076"/>
          <ac:spMkLst>
            <pc:docMk/>
            <pc:sldMk cId="1424225838" sldId="269"/>
            <ac:spMk id="4" creationId="{5CA2D728-75FA-36CD-12D7-FDFC6C0ACBF3}"/>
          </ac:spMkLst>
        </pc:spChg>
      </pc:sldChg>
      <pc:sldChg chg="addSp delSp modSp mod delAnim modNotesTx">
        <pc:chgData name="Pedro" userId="77b05fbc7c73a9aa" providerId="LiveId" clId="{226B703D-8117-438D-9880-CD747BD375A9}" dt="2022-09-03T04:01:08.963" v="8048" actId="20577"/>
        <pc:sldMkLst>
          <pc:docMk/>
          <pc:sldMk cId="352957210" sldId="270"/>
        </pc:sldMkLst>
        <pc:spChg chg="mod">
          <ac:chgData name="Pedro" userId="77b05fbc7c73a9aa" providerId="LiveId" clId="{226B703D-8117-438D-9880-CD747BD375A9}" dt="2022-09-03T01:14:43.443" v="428" actId="20577"/>
          <ac:spMkLst>
            <pc:docMk/>
            <pc:sldMk cId="352957210" sldId="270"/>
            <ac:spMk id="2" creationId="{E754A449-4E91-A6F6-08A6-1BCF381D6867}"/>
          </ac:spMkLst>
        </pc:spChg>
        <pc:spChg chg="mod">
          <ac:chgData name="Pedro" userId="77b05fbc7c73a9aa" providerId="LiveId" clId="{226B703D-8117-438D-9880-CD747BD375A9}" dt="2022-09-03T04:01:08.963" v="8048" actId="20577"/>
          <ac:spMkLst>
            <pc:docMk/>
            <pc:sldMk cId="352957210" sldId="270"/>
            <ac:spMk id="3" creationId="{A4F07408-BBF6-061B-FC1A-E548BBC8BD6D}"/>
          </ac:spMkLst>
        </pc:spChg>
        <pc:spChg chg="mod">
          <ac:chgData name="Pedro" userId="77b05fbc7c73a9aa" providerId="LiveId" clId="{226B703D-8117-438D-9880-CD747BD375A9}" dt="2022-09-03T02:50:51.228" v="4662" actId="1076"/>
          <ac:spMkLst>
            <pc:docMk/>
            <pc:sldMk cId="352957210" sldId="270"/>
            <ac:spMk id="4" creationId="{CA6BFB57-125E-58A8-5550-ECB77D634CD5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10" creationId="{DD68B5B3-9605-7BEA-15BC-05FDC1510306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11" creationId="{D0A0974C-7B9B-F0BD-689D-61DF5FFDDE10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12" creationId="{E0A5B1B6-DE51-9ACC-92F3-B91A0CE41CB6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13" creationId="{8FAC401F-9F54-E689-DF2D-8D84653CE3D1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14" creationId="{94CC4745-1998-284F-9622-E39340A1C7E2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15" creationId="{FE6DFFE6-2E13-D8EF-CAB7-CAC639BBB6C0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16" creationId="{76A601EF-0D51-5356-9067-F88D2C0A5FE4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17" creationId="{5CC558B5-5A4E-B95D-33CA-40C33F70664A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18" creationId="{8F4F8833-B447-FFF5-3C1E-5033F9FF8BEE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19" creationId="{F9AEF360-EF9D-2C46-30C1-BB18EFD38EF5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20" creationId="{A1A9564E-8836-3E9B-D03E-D29C2DE016E2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21" creationId="{3295698B-E3F9-B24E-D6FB-F52FAEC8170E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22" creationId="{4E3D458E-5EC4-7DCC-77B8-497EB6921DE3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23" creationId="{C26AD87D-A4D4-C6FD-DFAB-F181374FD0B5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24" creationId="{04E4B369-79C3-BCC2-CA27-1BAD6195C5A1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25" creationId="{A89CCFDB-6D97-F1B1-F100-DD3463787AF9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26" creationId="{B1D217C1-A35C-5254-8609-A68EA8B1D7D7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27" creationId="{F1958755-5D8D-50A8-E32A-A7CD7CC210EF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28" creationId="{3B5CBE29-ACF7-8A9E-D2B2-4D0469C18254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29" creationId="{6D53A501-A431-FBB8-FEB8-D7EA1F130618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30" creationId="{3A94E744-E153-5F63-D795-AC8D8C57FDB2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31" creationId="{6E502EA2-1593-3BFF-1A4D-2BEB498875B8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32" creationId="{B4F75491-707F-FE68-ECA5-B3EAA545AABE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33" creationId="{D604DA57-2389-3224-3932-6691B9F59C6A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34" creationId="{8EC459D1-1932-852A-11A1-7498DFE031E4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35" creationId="{D171E796-597A-E994-EFCF-4B6160AD47B0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36" creationId="{241E66EA-80AC-E6CD-9D1A-C50E777C29C3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37" creationId="{8FA4A62E-6DDF-E082-7EC0-A2A3F31F6A5E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38" creationId="{D84B06D3-FAAC-6318-3351-9C02148873E1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39" creationId="{1ABEA253-F8A6-9EDA-B662-1F12814A51D5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40" creationId="{DED461C4-A89C-5AAF-653C-A2D0830B220F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41" creationId="{2642D4EA-3B93-CF7E-8CFD-EEA0A2895C73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42" creationId="{0F3FD5B9-B9A3-101D-78AD-9BB9840C0761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43" creationId="{D74D0CF7-2B94-6BB3-B518-DC3693D5D76A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44" creationId="{5633D062-A19E-A3C0-37B4-0C5CCD6BD8E0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45" creationId="{8910A482-E5FE-8D83-C74E-E87C827DC3E3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46" creationId="{162D2FB9-E0A3-51CC-7E17-9E42D7F9F48A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47" creationId="{6D25C494-8E8C-66DE-ED6C-606A72C98B21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48" creationId="{9D635D73-8B56-8F0E-80FD-1D23E4D8774A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49" creationId="{207426F1-BDFF-51FE-86CB-63A082710092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50" creationId="{8379C0DD-E3C8-0608-12CE-2882EEA4A6D1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51" creationId="{B3FA87A0-781A-E208-988F-2B5A8925260F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52" creationId="{7DC8EB9B-E2B6-1B64-2181-9696B1E874CD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53" creationId="{26089BA4-02CE-3C84-C5E6-AF4B5E46789C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54" creationId="{20CB0DBF-B93D-CF7D-9004-4C16A3FD4811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55" creationId="{296E46C4-0407-FAE2-6D0D-E4FD1EE91697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56" creationId="{EE7375E2-ECB1-1B3C-158D-966556570EFA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57" creationId="{0C837A48-73B3-B2BF-D50A-8D607693DCFB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58" creationId="{91950DFA-8210-4DE2-DC4A-F9DB3A07A069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59" creationId="{4888F81C-45C5-469E-6010-259ABC64D744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60" creationId="{2ECDF574-79B1-175D-4269-B18B11581A7F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61" creationId="{CF928E48-E7BD-BAB2-8EA7-E67268BAB318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62" creationId="{82F71467-50D7-6923-F8FA-5E87E363A3B4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63" creationId="{A352B88B-6476-C931-B6D7-DEE28B270523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64" creationId="{150024BE-00E0-3821-9FD0-A2B148214D61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65" creationId="{BFA50C83-330D-AFE4-5B79-59F3A86BB585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66" creationId="{87C4F3DC-6708-2DAD-827F-219AA7398405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67" creationId="{ED4F7DEF-89D7-20BA-EFE3-4702189DD413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68" creationId="{F9838E71-1D0F-68E4-7A5C-13C1B0A1A3DE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69" creationId="{F589EF30-0C7F-1053-E8BB-E2DFBBC10464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70" creationId="{EB04F1E4-A537-8431-F906-59CACBECBB4C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71" creationId="{21521D88-6EAA-922F-7262-71AD75BBE850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72" creationId="{FEC4C855-4DB4-DE86-B432-3514A1D1184D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73" creationId="{AB90456A-84A3-21D3-FEA0-4E55C949829F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74" creationId="{164B3E8F-86CC-793E-FE07-08214E063C66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75" creationId="{010A36A1-C26D-09E0-8700-4FC4A3089BD3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76" creationId="{5B7013F5-7933-6866-A83D-B89D587B8F4D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77" creationId="{80A800F6-D617-755B-B212-C65264AC9514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78" creationId="{29604666-2DF5-BBC2-DB02-E1711F4CA724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79" creationId="{05A42464-6484-F30E-D654-C0212D096BD6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80" creationId="{DBAB22B2-718B-2B65-6F70-4E89680B8F18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81" creationId="{4A6572DB-FBE8-757E-33C1-38D8CBCD8E8E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82" creationId="{003B5028-BF1B-E879-E2FA-166BFA7DFA6E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83" creationId="{8F01EE2B-21B2-BEF3-B746-EB652C5560A6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84" creationId="{CD3C7DEC-625B-9FE6-E19E-B6778DBF1E57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85" creationId="{CB81D25B-A170-7730-EBC9-F94A67580C59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86" creationId="{8C5ADF81-B01E-ACC1-66F6-C507E373EC76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87" creationId="{39C702B5-EECB-9B16-9959-9A199B991DD1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88" creationId="{BEC6C9A3-AB9A-93AB-579A-539FA2F3A685}"/>
          </ac:spMkLst>
        </pc:spChg>
        <pc:spChg chg="mod">
          <ac:chgData name="Pedro" userId="77b05fbc7c73a9aa" providerId="LiveId" clId="{226B703D-8117-438D-9880-CD747BD375A9}" dt="2022-09-03T01:24:16.715" v="674"/>
          <ac:spMkLst>
            <pc:docMk/>
            <pc:sldMk cId="352957210" sldId="270"/>
            <ac:spMk id="89" creationId="{B7777C92-CBBF-0968-BC0E-8C3248C713BB}"/>
          </ac:spMkLst>
        </pc:spChg>
        <pc:spChg chg="mod">
          <ac:chgData name="Pedro" userId="77b05fbc7c73a9aa" providerId="LiveId" clId="{226B703D-8117-438D-9880-CD747BD375A9}" dt="2022-09-03T01:24:38.211" v="678" actId="1076"/>
          <ac:spMkLst>
            <pc:docMk/>
            <pc:sldMk cId="352957210" sldId="270"/>
            <ac:spMk id="94" creationId="{4C72C44C-E5A5-52E2-3725-20AC8FEB4636}"/>
          </ac:spMkLst>
        </pc:spChg>
        <pc:spChg chg="del mod">
          <ac:chgData name="Pedro" userId="77b05fbc7c73a9aa" providerId="LiveId" clId="{226B703D-8117-438D-9880-CD747BD375A9}" dt="2022-09-03T01:24:32.972" v="676" actId="478"/>
          <ac:spMkLst>
            <pc:docMk/>
            <pc:sldMk cId="352957210" sldId="270"/>
            <ac:spMk id="95" creationId="{2F994A2D-8F4B-8084-C536-7DC5DB2CB2F3}"/>
          </ac:spMkLst>
        </pc:spChg>
        <pc:spChg chg="add mod">
          <ac:chgData name="Pedro" userId="77b05fbc7c73a9aa" providerId="LiveId" clId="{226B703D-8117-438D-9880-CD747BD375A9}" dt="2022-09-03T01:24:57.338" v="683" actId="164"/>
          <ac:spMkLst>
            <pc:docMk/>
            <pc:sldMk cId="352957210" sldId="270"/>
            <ac:spMk id="96" creationId="{FB4FED2E-D8CC-D657-8B32-65E586CE2298}"/>
          </ac:spMkLst>
        </pc:spChg>
        <pc:spChg chg="add del mod">
          <ac:chgData name="Pedro" userId="77b05fbc7c73a9aa" providerId="LiveId" clId="{226B703D-8117-438D-9880-CD747BD375A9}" dt="2022-09-03T01:30:45.858" v="797" actId="478"/>
          <ac:spMkLst>
            <pc:docMk/>
            <pc:sldMk cId="352957210" sldId="270"/>
            <ac:spMk id="100" creationId="{64B0FAFB-AC84-75AE-68D5-48C1C56FCC18}"/>
          </ac:spMkLst>
        </pc:spChg>
        <pc:spChg chg="add del mod">
          <ac:chgData name="Pedro" userId="77b05fbc7c73a9aa" providerId="LiveId" clId="{226B703D-8117-438D-9880-CD747BD375A9}" dt="2022-09-03T01:30:47.174" v="799"/>
          <ac:spMkLst>
            <pc:docMk/>
            <pc:sldMk cId="352957210" sldId="270"/>
            <ac:spMk id="101" creationId="{79A05691-2F7B-9F49-243E-E823382770B8}"/>
          </ac:spMkLst>
        </pc:spChg>
        <pc:spChg chg="add del mod">
          <ac:chgData name="Pedro" userId="77b05fbc7c73a9aa" providerId="LiveId" clId="{226B703D-8117-438D-9880-CD747BD375A9}" dt="2022-09-03T01:31:06.965" v="803" actId="478"/>
          <ac:spMkLst>
            <pc:docMk/>
            <pc:sldMk cId="352957210" sldId="270"/>
            <ac:spMk id="102" creationId="{9AD72157-E44E-A28F-E686-E19E1128E968}"/>
          </ac:spMkLst>
        </pc:spChg>
        <pc:spChg chg="mod">
          <ac:chgData name="Pedro" userId="77b05fbc7c73a9aa" providerId="LiveId" clId="{226B703D-8117-438D-9880-CD747BD375A9}" dt="2022-09-03T01:31:04.255" v="801"/>
          <ac:spMkLst>
            <pc:docMk/>
            <pc:sldMk cId="352957210" sldId="270"/>
            <ac:spMk id="106" creationId="{FA996191-19B2-4332-7DAA-B047EF58D633}"/>
          </ac:spMkLst>
        </pc:spChg>
        <pc:grpChg chg="add mod">
          <ac:chgData name="Pedro" userId="77b05fbc7c73a9aa" providerId="LiveId" clId="{226B703D-8117-438D-9880-CD747BD375A9}" dt="2022-09-03T01:24:57.338" v="683" actId="164"/>
          <ac:grpSpMkLst>
            <pc:docMk/>
            <pc:sldMk cId="352957210" sldId="270"/>
            <ac:grpSpMk id="5" creationId="{2F43827C-6349-1A5E-61D1-7B66D3129D10}"/>
          </ac:grpSpMkLst>
        </pc:grpChg>
        <pc:grpChg chg="add mod">
          <ac:chgData name="Pedro" userId="77b05fbc7c73a9aa" providerId="LiveId" clId="{226B703D-8117-438D-9880-CD747BD375A9}" dt="2022-09-03T01:25:08.789" v="686" actId="1076"/>
          <ac:grpSpMkLst>
            <pc:docMk/>
            <pc:sldMk cId="352957210" sldId="270"/>
            <ac:grpSpMk id="97" creationId="{62C5F82A-059D-EF60-FE09-957DD78CF4F0}"/>
          </ac:grpSpMkLst>
        </pc:grpChg>
        <pc:grpChg chg="add mod">
          <ac:chgData name="Pedro" userId="77b05fbc7c73a9aa" providerId="LiveId" clId="{226B703D-8117-438D-9880-CD747BD375A9}" dt="2022-09-03T01:31:24.661" v="805" actId="1076"/>
          <ac:grpSpMkLst>
            <pc:docMk/>
            <pc:sldMk cId="352957210" sldId="270"/>
            <ac:grpSpMk id="103" creationId="{8DB4EE67-4B27-BA8A-1D1D-43A90ED98BF2}"/>
          </ac:grpSpMkLst>
        </pc:grpChg>
        <pc:picChg chg="del">
          <ac:chgData name="Pedro" userId="77b05fbc7c73a9aa" providerId="LiveId" clId="{226B703D-8117-438D-9880-CD747BD375A9}" dt="2022-09-03T01:22:01.457" v="671" actId="21"/>
          <ac:picMkLst>
            <pc:docMk/>
            <pc:sldMk cId="352957210" sldId="270"/>
            <ac:picMk id="6" creationId="{C8FBA014-F949-8DD3-3929-D316700248EF}"/>
          </ac:picMkLst>
        </pc:picChg>
        <pc:picChg chg="add del mod">
          <ac:chgData name="Pedro" userId="77b05fbc7c73a9aa" providerId="LiveId" clId="{226B703D-8117-438D-9880-CD747BD375A9}" dt="2022-09-03T01:29:59.010" v="789" actId="478"/>
          <ac:picMkLst>
            <pc:docMk/>
            <pc:sldMk cId="352957210" sldId="270"/>
            <ac:picMk id="98" creationId="{3D644ADB-C9D6-397B-D707-EAF457A7A1B9}"/>
          </ac:picMkLst>
        </pc:picChg>
        <pc:picChg chg="add del mod">
          <ac:chgData name="Pedro" userId="77b05fbc7c73a9aa" providerId="LiveId" clId="{226B703D-8117-438D-9880-CD747BD375A9}" dt="2022-09-03T01:30:43.258" v="796" actId="478"/>
          <ac:picMkLst>
            <pc:docMk/>
            <pc:sldMk cId="352957210" sldId="270"/>
            <ac:picMk id="99" creationId="{A839E06A-0758-7A0C-2BA0-EAEE6ED0B31F}"/>
          </ac:picMkLst>
        </pc:picChg>
        <pc:picChg chg="mod">
          <ac:chgData name="Pedro" userId="77b05fbc7c73a9aa" providerId="LiveId" clId="{226B703D-8117-438D-9880-CD747BD375A9}" dt="2022-09-03T01:31:04.255" v="801"/>
          <ac:picMkLst>
            <pc:docMk/>
            <pc:sldMk cId="352957210" sldId="270"/>
            <ac:picMk id="104" creationId="{28C0D096-1CD9-C693-DFA4-E20D798F3D27}"/>
          </ac:picMkLst>
        </pc:picChg>
        <pc:picChg chg="mod">
          <ac:chgData name="Pedro" userId="77b05fbc7c73a9aa" providerId="LiveId" clId="{226B703D-8117-438D-9880-CD747BD375A9}" dt="2022-09-03T01:31:04.255" v="801"/>
          <ac:picMkLst>
            <pc:docMk/>
            <pc:sldMk cId="352957210" sldId="270"/>
            <ac:picMk id="105" creationId="{5AE4D64D-D976-8B9A-4319-D147BFA52B88}"/>
          </ac:picMkLst>
        </pc:picChg>
        <pc:cxnChg chg="mod">
          <ac:chgData name="Pedro" userId="77b05fbc7c73a9aa" providerId="LiveId" clId="{226B703D-8117-438D-9880-CD747BD375A9}" dt="2022-09-03T01:24:16.715" v="674"/>
          <ac:cxnSpMkLst>
            <pc:docMk/>
            <pc:sldMk cId="352957210" sldId="270"/>
            <ac:cxnSpMk id="7" creationId="{34C2C773-A9D6-6F2F-40E1-C1AEF858D734}"/>
          </ac:cxnSpMkLst>
        </pc:cxnChg>
        <pc:cxnChg chg="mod">
          <ac:chgData name="Pedro" userId="77b05fbc7c73a9aa" providerId="LiveId" clId="{226B703D-8117-438D-9880-CD747BD375A9}" dt="2022-09-03T01:24:16.715" v="674"/>
          <ac:cxnSpMkLst>
            <pc:docMk/>
            <pc:sldMk cId="352957210" sldId="270"/>
            <ac:cxnSpMk id="9" creationId="{621A0A49-A791-3064-58DF-0F6AA88DF9A8}"/>
          </ac:cxnSpMkLst>
        </pc:cxnChg>
        <pc:cxnChg chg="mod">
          <ac:chgData name="Pedro" userId="77b05fbc7c73a9aa" providerId="LiveId" clId="{226B703D-8117-438D-9880-CD747BD375A9}" dt="2022-09-03T01:24:16.715" v="674"/>
          <ac:cxnSpMkLst>
            <pc:docMk/>
            <pc:sldMk cId="352957210" sldId="270"/>
            <ac:cxnSpMk id="90" creationId="{991B9A3E-696E-CF4F-F278-A944EC794B3F}"/>
          </ac:cxnSpMkLst>
        </pc:cxnChg>
        <pc:cxnChg chg="mod">
          <ac:chgData name="Pedro" userId="77b05fbc7c73a9aa" providerId="LiveId" clId="{226B703D-8117-438D-9880-CD747BD375A9}" dt="2022-09-03T01:24:16.715" v="674"/>
          <ac:cxnSpMkLst>
            <pc:docMk/>
            <pc:sldMk cId="352957210" sldId="270"/>
            <ac:cxnSpMk id="91" creationId="{AED0B029-E76E-C589-FB55-460647E15CE0}"/>
          </ac:cxnSpMkLst>
        </pc:cxnChg>
        <pc:cxnChg chg="mod">
          <ac:chgData name="Pedro" userId="77b05fbc7c73a9aa" providerId="LiveId" clId="{226B703D-8117-438D-9880-CD747BD375A9}" dt="2022-09-03T01:24:16.715" v="674"/>
          <ac:cxnSpMkLst>
            <pc:docMk/>
            <pc:sldMk cId="352957210" sldId="270"/>
            <ac:cxnSpMk id="92" creationId="{E14DE650-2153-84E6-0813-A2FD091FFCEF}"/>
          </ac:cxnSpMkLst>
        </pc:cxnChg>
        <pc:cxnChg chg="mod">
          <ac:chgData name="Pedro" userId="77b05fbc7c73a9aa" providerId="LiveId" clId="{226B703D-8117-438D-9880-CD747BD375A9}" dt="2022-09-03T01:24:16.715" v="674"/>
          <ac:cxnSpMkLst>
            <pc:docMk/>
            <pc:sldMk cId="352957210" sldId="270"/>
            <ac:cxnSpMk id="93" creationId="{15AFBEC7-F6B1-232C-E58F-09DEE3B224A9}"/>
          </ac:cxnSpMkLst>
        </pc:cxnChg>
      </pc:sldChg>
      <pc:sldChg chg="modSp mod modNotesTx">
        <pc:chgData name="Pedro" userId="77b05fbc7c73a9aa" providerId="LiveId" clId="{226B703D-8117-438D-9880-CD747BD375A9}" dt="2022-09-03T03:47:50.497" v="6993" actId="20577"/>
        <pc:sldMkLst>
          <pc:docMk/>
          <pc:sldMk cId="793626181" sldId="272"/>
        </pc:sldMkLst>
        <pc:spChg chg="mod">
          <ac:chgData name="Pedro" userId="77b05fbc7c73a9aa" providerId="LiveId" clId="{226B703D-8117-438D-9880-CD747BD375A9}" dt="2022-09-03T03:45:34.720" v="6927" actId="20577"/>
          <ac:spMkLst>
            <pc:docMk/>
            <pc:sldMk cId="793626181" sldId="272"/>
            <ac:spMk id="2" creationId="{2C670C25-4420-0017-2C13-40008B06B700}"/>
          </ac:spMkLst>
        </pc:spChg>
        <pc:spChg chg="mod">
          <ac:chgData name="Pedro" userId="77b05fbc7c73a9aa" providerId="LiveId" clId="{226B703D-8117-438D-9880-CD747BD375A9}" dt="2022-09-03T02:11:28.585" v="2792" actId="27636"/>
          <ac:spMkLst>
            <pc:docMk/>
            <pc:sldMk cId="793626181" sldId="272"/>
            <ac:spMk id="3" creationId="{E0CE5C01-34DA-1C9F-A93C-FD182657151E}"/>
          </ac:spMkLst>
        </pc:spChg>
        <pc:spChg chg="mod">
          <ac:chgData name="Pedro" userId="77b05fbc7c73a9aa" providerId="LiveId" clId="{226B703D-8117-438D-9880-CD747BD375A9}" dt="2022-09-03T02:49:57.503" v="4651" actId="1076"/>
          <ac:spMkLst>
            <pc:docMk/>
            <pc:sldMk cId="793626181" sldId="272"/>
            <ac:spMk id="5" creationId="{32FE8DF8-177D-911E-FA30-6629A0543E58}"/>
          </ac:spMkLst>
        </pc:spChg>
        <pc:picChg chg="mod">
          <ac:chgData name="Pedro" userId="77b05fbc7c73a9aa" providerId="LiveId" clId="{226B703D-8117-438D-9880-CD747BD375A9}" dt="2022-09-03T02:11:36.615" v="2794" actId="1076"/>
          <ac:picMkLst>
            <pc:docMk/>
            <pc:sldMk cId="793626181" sldId="272"/>
            <ac:picMk id="4" creationId="{AD29657B-CB78-9CFB-98FE-D356B3EE3835}"/>
          </ac:picMkLst>
        </pc:picChg>
      </pc:sldChg>
      <pc:sldChg chg="modSp mod modNotesTx">
        <pc:chgData name="Pedro" userId="77b05fbc7c73a9aa" providerId="LiveId" clId="{226B703D-8117-438D-9880-CD747BD375A9}" dt="2022-09-03T04:06:56.061" v="8078" actId="20577"/>
        <pc:sldMkLst>
          <pc:docMk/>
          <pc:sldMk cId="2943732565" sldId="274"/>
        </pc:sldMkLst>
        <pc:spChg chg="mod">
          <ac:chgData name="Pedro" userId="77b05fbc7c73a9aa" providerId="LiveId" clId="{226B703D-8117-438D-9880-CD747BD375A9}" dt="2022-09-03T02:46:57.565" v="4327" actId="20577"/>
          <ac:spMkLst>
            <pc:docMk/>
            <pc:sldMk cId="2943732565" sldId="274"/>
            <ac:spMk id="2" creationId="{00000000-0000-0000-0000-000000000000}"/>
          </ac:spMkLst>
        </pc:spChg>
        <pc:spChg chg="mod">
          <ac:chgData name="Pedro" userId="77b05fbc7c73a9aa" providerId="LiveId" clId="{226B703D-8117-438D-9880-CD747BD375A9}" dt="2022-09-03T02:49:37.528" v="4648" actId="1076"/>
          <ac:spMkLst>
            <pc:docMk/>
            <pc:sldMk cId="2943732565" sldId="274"/>
            <ac:spMk id="3" creationId="{F930ABB9-407B-4FAA-F09D-1EFB30E1084F}"/>
          </ac:spMkLst>
        </pc:spChg>
        <pc:spChg chg="mod">
          <ac:chgData name="Pedro" userId="77b05fbc7c73a9aa" providerId="LiveId" clId="{226B703D-8117-438D-9880-CD747BD375A9}" dt="2022-09-03T04:06:56.061" v="8078" actId="20577"/>
          <ac:spMkLst>
            <pc:docMk/>
            <pc:sldMk cId="2943732565" sldId="274"/>
            <ac:spMk id="4" creationId="{82F915F0-5F60-AF30-B347-86069DA5A523}"/>
          </ac:spMkLst>
        </pc:spChg>
        <pc:grpChg chg="mod">
          <ac:chgData name="Pedro" userId="77b05fbc7c73a9aa" providerId="LiveId" clId="{226B703D-8117-438D-9880-CD747BD375A9}" dt="2022-09-03T02:49:31.990" v="4647" actId="1076"/>
          <ac:grpSpMkLst>
            <pc:docMk/>
            <pc:sldMk cId="2943732565" sldId="274"/>
            <ac:grpSpMk id="54" creationId="{4ED32376-BEB9-B57A-6B3A-544E578A7B9C}"/>
          </ac:grpSpMkLst>
        </pc:grpChg>
        <pc:graphicFrameChg chg="mod">
          <ac:chgData name="Pedro" userId="77b05fbc7c73a9aa" providerId="LiveId" clId="{226B703D-8117-438D-9880-CD747BD375A9}" dt="2022-09-03T02:49:31.990" v="4647" actId="1076"/>
          <ac:graphicFrameMkLst>
            <pc:docMk/>
            <pc:sldMk cId="2943732565" sldId="274"/>
            <ac:graphicFrameMk id="9" creationId="{1A5D283A-0E3C-A16B-AB08-AE351B9CF738}"/>
          </ac:graphicFrameMkLst>
        </pc:graphicFrameChg>
      </pc:sldChg>
      <pc:sldChg chg="modSp new mod modNotesTx">
        <pc:chgData name="Pedro" userId="77b05fbc7c73a9aa" providerId="LiveId" clId="{226B703D-8117-438D-9880-CD747BD375A9}" dt="2022-09-03T04:08:30.149" v="8082" actId="20577"/>
        <pc:sldMkLst>
          <pc:docMk/>
          <pc:sldMk cId="1681627125" sldId="275"/>
        </pc:sldMkLst>
        <pc:spChg chg="mod">
          <ac:chgData name="Pedro" userId="77b05fbc7c73a9aa" providerId="LiveId" clId="{226B703D-8117-438D-9880-CD747BD375A9}" dt="2022-09-03T01:01:30.027" v="28" actId="20577"/>
          <ac:spMkLst>
            <pc:docMk/>
            <pc:sldMk cId="1681627125" sldId="275"/>
            <ac:spMk id="2" creationId="{6B3410DA-B59C-B4E0-6D43-76B85D058C87}"/>
          </ac:spMkLst>
        </pc:spChg>
        <pc:spChg chg="mod">
          <ac:chgData name="Pedro" userId="77b05fbc7c73a9aa" providerId="LiveId" clId="{226B703D-8117-438D-9880-CD747BD375A9}" dt="2022-09-03T04:08:30.149" v="8082" actId="20577"/>
          <ac:spMkLst>
            <pc:docMk/>
            <pc:sldMk cId="1681627125" sldId="275"/>
            <ac:spMk id="3" creationId="{36FE3426-EB1E-4855-3CE3-35915DC331DD}"/>
          </ac:spMkLst>
        </pc:spChg>
        <pc:spChg chg="mod">
          <ac:chgData name="Pedro" userId="77b05fbc7c73a9aa" providerId="LiveId" clId="{226B703D-8117-438D-9880-CD747BD375A9}" dt="2022-09-03T02:50:02.688" v="4652" actId="1076"/>
          <ac:spMkLst>
            <pc:docMk/>
            <pc:sldMk cId="1681627125" sldId="275"/>
            <ac:spMk id="4" creationId="{043F2EBF-E92C-2A5D-E543-6AD6B692D6EE}"/>
          </ac:spMkLst>
        </pc:spChg>
      </pc:sldChg>
      <pc:sldChg chg="modSp new del mod">
        <pc:chgData name="Pedro" userId="77b05fbc7c73a9aa" providerId="LiveId" clId="{226B703D-8117-438D-9880-CD747BD375A9}" dt="2022-09-03T02:08:57.068" v="2668" actId="2696"/>
        <pc:sldMkLst>
          <pc:docMk/>
          <pc:sldMk cId="3722805963" sldId="276"/>
        </pc:sldMkLst>
        <pc:spChg chg="mod">
          <ac:chgData name="Pedro" userId="77b05fbc7c73a9aa" providerId="LiveId" clId="{226B703D-8117-438D-9880-CD747BD375A9}" dt="2022-09-03T01:12:43.327" v="384" actId="33524"/>
          <ac:spMkLst>
            <pc:docMk/>
            <pc:sldMk cId="3722805963" sldId="276"/>
            <ac:spMk id="2" creationId="{C64D4014-B3EC-6CF0-C6FE-28F37E4AD7EA}"/>
          </ac:spMkLst>
        </pc:spChg>
        <pc:spChg chg="mod">
          <ac:chgData name="Pedro" userId="77b05fbc7c73a9aa" providerId="LiveId" clId="{226B703D-8117-438D-9880-CD747BD375A9}" dt="2022-09-03T01:12:47.341" v="385" actId="21"/>
          <ac:spMkLst>
            <pc:docMk/>
            <pc:sldMk cId="3722805963" sldId="276"/>
            <ac:spMk id="3" creationId="{3025ADF1-B980-3267-8535-97470FD19840}"/>
          </ac:spMkLst>
        </pc:spChg>
      </pc:sldChg>
      <pc:sldChg chg="addSp modSp new mod modAnim modNotesTx">
        <pc:chgData name="Pedro" userId="77b05fbc7c73a9aa" providerId="LiveId" clId="{226B703D-8117-438D-9880-CD747BD375A9}" dt="2022-09-03T03:18:58.375" v="5621" actId="5793"/>
        <pc:sldMkLst>
          <pc:docMk/>
          <pc:sldMk cId="3883599736" sldId="277"/>
        </pc:sldMkLst>
        <pc:spChg chg="mod">
          <ac:chgData name="Pedro" userId="77b05fbc7c73a9aa" providerId="LiveId" clId="{226B703D-8117-438D-9880-CD747BD375A9}" dt="2022-09-03T01:20:05.647" v="587" actId="20577"/>
          <ac:spMkLst>
            <pc:docMk/>
            <pc:sldMk cId="3883599736" sldId="277"/>
            <ac:spMk id="2" creationId="{F299F603-DC8E-EB74-57C0-5FD5453932F0}"/>
          </ac:spMkLst>
        </pc:spChg>
        <pc:spChg chg="mod">
          <ac:chgData name="Pedro" userId="77b05fbc7c73a9aa" providerId="LiveId" clId="{226B703D-8117-438D-9880-CD747BD375A9}" dt="2022-09-03T02:43:52.425" v="4175" actId="20577"/>
          <ac:spMkLst>
            <pc:docMk/>
            <pc:sldMk cId="3883599736" sldId="277"/>
            <ac:spMk id="3" creationId="{49745D42-4632-7B83-7E35-BA488B21D114}"/>
          </ac:spMkLst>
        </pc:spChg>
        <pc:spChg chg="mod">
          <ac:chgData name="Pedro" userId="77b05fbc7c73a9aa" providerId="LiveId" clId="{226B703D-8117-438D-9880-CD747BD375A9}" dt="2022-09-03T02:50:37.289" v="4659" actId="1076"/>
          <ac:spMkLst>
            <pc:docMk/>
            <pc:sldMk cId="3883599736" sldId="277"/>
            <ac:spMk id="4" creationId="{7B18B9E3-C9CB-CAD2-1E31-61BF52BED3F5}"/>
          </ac:spMkLst>
        </pc:spChg>
        <pc:picChg chg="add mod">
          <ac:chgData name="Pedro" userId="77b05fbc7c73a9aa" providerId="LiveId" clId="{226B703D-8117-438D-9880-CD747BD375A9}" dt="2022-09-03T01:26:54.501" v="691" actId="1076"/>
          <ac:picMkLst>
            <pc:docMk/>
            <pc:sldMk cId="3883599736" sldId="277"/>
            <ac:picMk id="5" creationId="{DF6104DF-1CA4-EEDD-8271-39898D43DE47}"/>
          </ac:picMkLst>
        </pc:picChg>
      </pc:sldChg>
      <pc:sldChg chg="addSp delSp modSp add mod modNotesTx">
        <pc:chgData name="Pedro" userId="77b05fbc7c73a9aa" providerId="LiveId" clId="{226B703D-8117-438D-9880-CD747BD375A9}" dt="2022-09-03T03:13:40.950" v="5267" actId="20577"/>
        <pc:sldMkLst>
          <pc:docMk/>
          <pc:sldMk cId="354215751" sldId="278"/>
        </pc:sldMkLst>
        <pc:spChg chg="mod">
          <ac:chgData name="Pedro" userId="77b05fbc7c73a9aa" providerId="LiveId" clId="{226B703D-8117-438D-9880-CD747BD375A9}" dt="2022-09-03T02:27:45.289" v="3320" actId="20577"/>
          <ac:spMkLst>
            <pc:docMk/>
            <pc:sldMk cId="354215751" sldId="278"/>
            <ac:spMk id="2" creationId="{0496A5D3-CF26-593A-8691-56713C6578A8}"/>
          </ac:spMkLst>
        </pc:spChg>
        <pc:spChg chg="mod">
          <ac:chgData name="Pedro" userId="77b05fbc7c73a9aa" providerId="LiveId" clId="{226B703D-8117-438D-9880-CD747BD375A9}" dt="2022-09-03T02:24:12.702" v="3246" actId="1076"/>
          <ac:spMkLst>
            <pc:docMk/>
            <pc:sldMk cId="354215751" sldId="278"/>
            <ac:spMk id="3" creationId="{39F7A6E0-CA81-7AF5-49E4-C4C71019E538}"/>
          </ac:spMkLst>
        </pc:spChg>
        <pc:spChg chg="mod">
          <ac:chgData name="Pedro" userId="77b05fbc7c73a9aa" providerId="LiveId" clId="{226B703D-8117-438D-9880-CD747BD375A9}" dt="2022-09-03T02:50:41.611" v="4660" actId="1076"/>
          <ac:spMkLst>
            <pc:docMk/>
            <pc:sldMk cId="354215751" sldId="278"/>
            <ac:spMk id="5" creationId="{84E08C4B-BDF4-EE37-92D7-2843494A619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7" creationId="{1A31D3C1-378B-F6AD-D6AE-86A5FDEDE9F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2" creationId="{8C1F0D6C-ACA8-F72D-87C4-8F3C0534A11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3" creationId="{057BC954-3766-56D2-3CFF-80E0A481223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4" creationId="{790D3739-582A-D361-8467-97F17E197A3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5" creationId="{B0EFBB70-0794-5BD3-2781-D845826BE4A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6" creationId="{A3C9BE57-0733-F659-5FB8-F875B555AFD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7" creationId="{6182D13D-E08E-06B6-2D2A-FF7822D244D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8" creationId="{2C585F21-DCE8-5D6E-6B98-660DDCE66B5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9" creationId="{015A5767-2376-D58B-0D2D-8805316952A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0" creationId="{B27BA3FA-A755-262C-3B6C-31E138BFABE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1" creationId="{1BC4B966-F8E0-10B4-2A4B-BFE54047208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2" creationId="{851AD36B-717C-16BC-99A6-14823561AA3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3" creationId="{C38FF1E5-39A1-4D6B-B196-4E2D5E62F94C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4" creationId="{1CCE840F-061C-C94A-44F2-9BC401622CB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6" creationId="{C5567147-56D9-8ED1-BDF0-BF409A25DF0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7" creationId="{D98D3A94-DA60-3895-74B0-45B731D9A8E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8" creationId="{5B276AA7-FF57-D097-51A1-D35B1CF6D75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0" creationId="{00649BCC-1F84-3EB7-50CE-86CDA338BB6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1" creationId="{57315C60-6F7D-1C00-6C5C-B649D86E829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2" creationId="{4D437101-0E9E-F189-BC06-A4A99A7B3B8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3" creationId="{A9B2574A-EFEC-A5AD-836B-C7415EBD785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4" creationId="{A279F60D-632B-E791-C686-267573764CE5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5" creationId="{EDA01D78-7411-85D1-5FA1-DF67D524548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6" creationId="{B84CC607-24C1-9511-D460-F41C62F2773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7" creationId="{ED4D7626-AAC0-7B20-E2BD-05F089529F1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0" creationId="{9CA2EF02-6EDD-D5B9-8205-EDB0B5F1797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1" creationId="{BF1D5FFF-515E-095F-3118-24CE8F36E51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2" creationId="{5FEADE12-277A-5121-86CB-6A61D904648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3" creationId="{BA39135B-711F-A269-1877-AD6DFB426BF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4" creationId="{EC9CB557-CF89-5DA0-E4E5-1DDEA54C2B1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5" creationId="{E496CE84-ECE9-11C9-AC08-09B3048C56B5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6" creationId="{F5CEC192-1295-3A6F-587D-9CFA154D849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7" creationId="{8D895081-8AB9-0B54-2794-CFE638A553D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8" creationId="{5223CF1F-0B96-AF6F-31FD-97C9B5F8693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9" creationId="{B61D31B8-731A-EB26-3919-79B233699EFB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50" creationId="{66ABD570-F162-CF72-75D6-726331538E4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51" creationId="{74EE90A3-7B7D-4252-6473-C446DF47F15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52" creationId="{81BB6EA8-8652-16FD-E878-1757DBEF6F8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53" creationId="{803F2C0C-9343-E9BC-5181-6C669EE4C40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54" creationId="{DA7F883B-F719-17FE-CD51-AEBA8F19CEE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55" creationId="{52249F71-16F8-669B-80BA-63E59830B6EC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56" creationId="{64681EFE-BD28-17C2-7B0A-A15A3A54D6F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57" creationId="{36784A15-D270-315F-F21A-34C35FF0A52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58" creationId="{C34F4D28-98DE-ED55-D7C6-2189593CD0A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59" creationId="{DBA4726E-7B63-618F-1501-29DEA59B41D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60" creationId="{47238CC4-0614-7754-2B6F-62157EF36D72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61" creationId="{40C09B19-7CA8-D4F0-C600-2BFB5135CFC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62" creationId="{3B0C3FEA-E34F-BAD9-4F52-9B3684997D7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63" creationId="{12C326F8-BAA2-2F8B-959A-77C53A3B991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28" creationId="{507090B6-B7DF-6168-D7A1-5308DBD5051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29" creationId="{7143BA98-AA77-BAB7-71A7-65575C4B784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30" creationId="{5069ACC4-2904-33DB-727A-A163C2DCDD9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31" creationId="{121F3D69-5B4F-0901-D115-33445D70F14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32" creationId="{36E6A0F5-E22D-8B57-023E-04BDE623A8E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33" creationId="{0FD885B8-235A-ADDB-AE31-394B2006B765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34" creationId="{D47D8792-F032-9238-08E7-EDDADE81428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35" creationId="{CAAD5C86-3E7C-B685-1BAD-1A242EC0FD3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36" creationId="{C21D93A7-4687-4900-D36C-FB13339A14E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37" creationId="{3A53E6DE-6F8E-1F32-3855-A144B8DC637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38" creationId="{4FA6713F-474F-1B6A-3331-AA884925097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39" creationId="{BC5B8BA3-CF7E-B6BC-491F-43BAF365E4A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40" creationId="{45BD5896-B52B-8902-9101-73A9A4EB9CD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41" creationId="{38AA29C0-8D58-11CD-7E0C-14A8C8AEC96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42" creationId="{C565A3C2-8414-D962-D3DD-C1CC2EBEB5E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44" creationId="{9CEE6455-0082-99E3-9438-CE39B516648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45" creationId="{D0B2F08B-4039-B629-FE54-BF108919955B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46" creationId="{B24CDC68-014A-D5C6-823D-E363556B372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48" creationId="{C383049F-1920-A5F7-4A34-210AC2E71F3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49" creationId="{B59EBEE1-EA57-F11A-3262-4DE333E505B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50" creationId="{F331654D-242C-5308-0EF5-3E786ABA55C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51" creationId="{63A97789-48A9-B37D-D0B0-5FC0BAA24DF5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52" creationId="{477ADDE3-D8DE-6075-96B6-3C7220E16CB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53" creationId="{C89E2B8D-451E-8185-F722-F4D439AA8BE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54" creationId="{CEE9610C-5FA1-71F1-7922-B43295D2B85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55" creationId="{50993FCF-56D5-6342-A422-81B6F25FE42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58" creationId="{218B74EB-2249-B75A-1623-ABBDEA46EA62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59" creationId="{F8983108-1734-CDAD-89C9-C04DF1C4DE4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60" creationId="{152B10E7-8530-7251-09AC-806B6A3A784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61" creationId="{F1C91B12-0EAB-A3D3-1C53-C27B34F93E0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62" creationId="{A941E9B8-C2F6-8F0B-0B67-6D384D163D32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63" creationId="{3F92A432-AD4A-2E9D-AEA4-B1505A4A4E3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64" creationId="{0CD3F7F5-B24E-CD5B-2553-F300C5E755F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65" creationId="{9B499D3A-F56A-C7DA-F62D-AB198923158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66" creationId="{1C21CA85-9CFB-7F36-376C-AD1C83D8F09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67" creationId="{6D12D919-DC1A-3FE2-54E0-0C70B95D020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68" creationId="{F4485F7D-F34C-28A0-C084-4AC0BB1FAD0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69" creationId="{487CAA2F-1F8A-4B0E-8E70-CAC22206CC0B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70" creationId="{970735F3-C5CD-5CAD-792F-81CBD1B4A95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71" creationId="{72B0603F-1D37-BCEC-E176-C5AFAEFF0D6C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72" creationId="{F2452CF1-D864-1F0C-FEC5-454546DA558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73" creationId="{89B64F62-B0C6-6E4C-6F43-C816B9BB3AD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74" creationId="{1245EEFF-86E9-B53E-3D5F-E323381C88F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75" creationId="{E60E9607-2FDC-30CC-D83B-CDFB5880B0F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76" creationId="{D411ED7A-352B-3EF4-0F68-8DEFABB7B7C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77" creationId="{F134EBE4-0F0A-2CEE-D248-2A1F54DC325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78" creationId="{07C077A7-6157-42F2-3AB3-9BCDD432BC0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80" creationId="{ECA17750-C588-77C6-CFA1-D419185039B2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81" creationId="{F3D1ED01-C283-EC17-C815-123D033A005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82" creationId="{49DA28BE-E6CE-D7CA-BED4-E9697F98CAC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86" creationId="{95A16F39-A8C4-29A1-E1C7-CEC2E513B0B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87" creationId="{E529C499-A8CA-DC9E-263A-83FB869D52B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188" creationId="{B42ED4B7-7123-D9A3-5700-935279099E5C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80" creationId="{C5A05247-E7E7-8AB6-6439-721D78915EC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81" creationId="{9C02F6C1-6767-6CB9-40B4-320FB2213F0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82" creationId="{F63B7DEA-BBDB-BBD2-9B52-07730A50906B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83" creationId="{90008472-DD5B-984B-2454-30EC8F2369BC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84" creationId="{3CD8ABF9-BBF2-F416-52FE-6CC6937F0EB2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85" creationId="{DEFDE714-C690-0D0F-1173-5F8A41EC09B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86" creationId="{8A184108-F201-7A13-C670-A0F4F1DF868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87" creationId="{FA5FFE11-9D91-ABDD-CA2D-62C9DED63D3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88" creationId="{ADB3EE63-AEAB-3843-4C62-0E4D89F0124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89" creationId="{306C92C2-1414-3F10-C158-6AF6D04F0B1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90" creationId="{6421035C-6C3B-A7DC-1C63-1DA7E712678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93" creationId="{161EF819-405E-7E71-9573-EA0B01F1FE5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94" creationId="{6817DAC3-86D6-796E-7772-A0DC2362AA2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95" creationId="{2B747D67-D564-353F-15C8-5A644948FD6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96" creationId="{C6AD1932-CF8D-BDAC-C6C3-74027A988CC5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97" creationId="{0C3AB4C6-443E-556F-A3AD-0FF92AA5A712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98" creationId="{407A1D41-9AFB-578F-F8A0-B4888616439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299" creationId="{35D5AB2E-D94D-9E2B-93EC-D433B648614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02" creationId="{8514816A-476B-8E91-0CF5-EA627D0BA5B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03" creationId="{8605E8FD-47DC-BDAF-17FE-0947A35FE2C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04" creationId="{7F4302EA-CF1F-490D-D37A-F7300BEC107C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05" creationId="{6027C55D-0990-0158-8039-6584E4FC5F1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08" creationId="{F3C04BCE-E1AC-46D9-4846-91182B686F1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09" creationId="{870D80B7-8EE5-EC89-1A67-E4FD050965D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10" creationId="{BD27D411-F2F4-80BF-3CCB-F5B7D2C8606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11" creationId="{80E0C99A-7555-C99D-7230-50C1B89D3E4B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12" creationId="{E3858733-8FAA-A2E7-74E5-D683BEA630C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13" creationId="{F6BBC917-0FFE-05BF-BC96-25882A667EC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14" creationId="{0FAD9D20-94A4-8159-AFE3-B491A9E5059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15" creationId="{6DF44CC4-F7D8-DF71-48AE-6DEBD711B08C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16" creationId="{62C47119-B7E0-53C7-4A46-129A23C4051B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17" creationId="{E7B7FCBB-CD7F-DB14-B16E-CF7C64D5EB0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18" creationId="{B9A8FC45-0664-8F39-C510-0018195C0BE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19" creationId="{70BAAAD5-879C-6335-A786-E596624B963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20" creationId="{18A070D5-1F83-9033-2547-EB1BE2D32F5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21" creationId="{FE0ED7B0-71C9-749C-E45D-94A4D4220F7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22" creationId="{D0157C75-653E-E5FB-76CF-95872FB87D9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23" creationId="{628A0FD7-DA9B-EDE8-ABE6-DF9CFC73F31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24" creationId="{952024FC-533E-39A0-73FF-B0E317EEB8C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25" creationId="{50DB0817-50AD-8339-D848-9FDC92DD7A8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26" creationId="{8FD10E00-CF5A-B8FD-60A0-4A9A89819C2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27" creationId="{E39F5D74-EC92-84BB-3D91-DCCAC592083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28" creationId="{ED6DC0D0-33C8-80EA-18A2-DA953B47A04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29" creationId="{317A335A-1061-5E02-C66A-B37D2BEC8CD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30" creationId="{6013C32D-0C13-A469-E87A-05325C5915B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34" creationId="{5473027B-5E81-8E2B-C6B6-6768B1A22F9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35" creationId="{94D3B051-D3BF-B2F9-5ACC-6401236E28E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36" creationId="{2CA1D0DB-D062-3AA5-C81E-B62324FB1E4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37" creationId="{476DB0FE-99B1-BA2C-25A1-F355197CD32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38" creationId="{B2755A8D-D813-9ED6-196A-304B22C135D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39" creationId="{D8D376B3-1BBD-9F99-BA30-2B7175CC89C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40" creationId="{6AFF9E54-5E83-0B77-E7B9-185B1B45C49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41" creationId="{3BA01979-C2EF-DE0E-5209-C7519D1D4AE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42" creationId="{582A176B-5918-9751-684C-2C2C4DA4FB9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43" creationId="{D274BB67-776A-B6E7-ACBD-0D6FD56A908C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44" creationId="{2DA61060-18CE-6DB8-B307-FAC2A6FF59B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45" creationId="{D01C1D65-D2C1-3FB4-75BA-823E05EE2E4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46" creationId="{8D565285-BFF0-C009-925D-DF7BF84DA2F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47" creationId="{2282B9CA-D197-AB6D-75E5-5B5DF8FE7F7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48" creationId="{76C94436-7F90-CDEB-4FB1-B2FD0132F5A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49" creationId="{2497E48C-F1CF-4D33-490F-DEDC3162FA5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51" creationId="{A44D2C35-960C-661C-437E-ECD69A1FD55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52" creationId="{148BE996-497A-2EE8-B03E-5DB7B8A564C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53" creationId="{4AC9CC89-8391-E75C-0E8C-27FDAB3DDDA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54" creationId="{494FCBFC-E53F-7F81-84AE-D060D7663E7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55" creationId="{EB5C2B83-3F13-CCE2-B3E4-5E27D05B4075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56" creationId="{DA49349A-74F9-6B60-B2B1-BC88FCAAA98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57" creationId="{346016A3-3BE4-2982-C052-9CCD6745A90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58" creationId="{76A79D7C-0A9F-B96B-4523-71675D13239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59" creationId="{BF7D574A-66A4-3FAB-7BA8-8835A0FD683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60" creationId="{D89DFF77-5EAD-747B-3CBA-00F74F73672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61" creationId="{088C0080-3060-2983-1116-FB6C9F6E915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62" creationId="{F22B654A-B86F-BDA3-5C43-9EDECD82B7E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63" creationId="{40715E2F-1A44-75D5-017C-65D9499B39D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64" creationId="{A2E5B091-3BBF-C6BC-7597-D2A070EBB112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65" creationId="{FC20DDC3-C270-33EA-5800-558185729E3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66" creationId="{FF3C651F-34DA-8A5A-AC12-B05D1354448C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67" creationId="{EA2665CE-43A1-5F0E-7B1E-2DF97DB62555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68" creationId="{ACA75A91-2826-53C4-7CEA-E09BDD87872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69" creationId="{A9EE3431-6A5B-7F65-9850-04F64656A06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70" creationId="{5A03EAAD-C4AB-DFE0-7EAE-3E74279B81D1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71" creationId="{9F94A2B2-F06E-D80E-2E59-596EA2CB8B12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72" creationId="{4AC94BB1-7DE7-FFE8-57A0-4EC9E385CC0B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73" creationId="{EE5E942B-1392-DF8B-0249-EF3B15C2908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76" creationId="{CA140BDE-E632-29C2-02CF-3972B1026C3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77" creationId="{5D43C535-7003-FB55-F755-3966BD8B8DF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78" creationId="{52E78141-F0BB-6A76-01CB-8FE97F7E0D1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79" creationId="{2D99F8E0-F39E-3D7B-925A-CF3FDDBCE3F2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82" creationId="{54B747C8-2E61-0C10-82DE-F104185C90E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83" creationId="{142E1C41-B14B-57A0-522A-50362B3D819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84" creationId="{B182BEDA-2FBD-6535-A73A-5805EF1FA505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85" creationId="{62085474-298C-8B42-634F-7533134B9A7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86" creationId="{C1498601-758B-5799-529E-43696903063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87" creationId="{2B16E938-6312-00A2-148D-F8D88690C67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88" creationId="{69FA5208-6BE4-2E9B-2998-A4420937442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89" creationId="{D303DA95-F2D6-4431-AA48-FF7801D74B3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90" creationId="{E31CA867-959A-C0F3-5047-30F20E417B8A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91" creationId="{BA0B57BE-FDD9-924B-4451-62ACB690765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92" creationId="{05E48F1F-7544-FA2B-D9E9-1D750216B645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93" creationId="{EE2E953F-02DE-427C-1108-A97246734DE8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94" creationId="{0F251E75-4A39-2A93-DBA4-5AEF7BEC8275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95" creationId="{E1C26259-5BCB-7F14-FB4E-5CB134793FB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96" creationId="{54EE1E5E-A0D3-04A4-CDF2-77836A0525CB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97" creationId="{EA23E165-9E19-A1DD-E4D8-B1D2DF6DB38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98" creationId="{1878D8FE-C21B-36FB-7C0C-99EA496F257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399" creationId="{49EA0FEC-454E-EF23-7977-2BC3BFA04A5B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00" creationId="{224E0BD2-76FF-F385-DD7C-DC732D5C4CBB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01" creationId="{6A09802E-0629-3206-B576-60B8BB86C2B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02" creationId="{821082E9-91EA-4195-AACF-59BA8E023D85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03" creationId="{BEDC0DB4-F9C2-CA91-BB6F-4876154E84B0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04" creationId="{445A408C-631F-17F6-1FF8-2782C0AF726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05" creationId="{C767AC94-A598-308E-CC3E-43FB944FED1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06" creationId="{8B453D27-B1D1-77BE-97E2-E37B8EFB3D54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07" creationId="{F0E4494A-7902-7F06-69B4-D40511C1BB4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08" creationId="{22AFB392-97CB-912E-3CB5-D6B43D23ACFE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09" creationId="{5C1C8194-C3A4-4402-4E91-EAA112B6024D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10" creationId="{7FCD9A67-4DF7-7102-B232-2ADF2B9EDC1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11" creationId="{15BD8C3C-88F7-0756-7455-77633B6A7097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12" creationId="{5B9FC453-A909-F4AF-45D4-D2CCFCF5BB99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13" creationId="{7DCE2525-1399-7228-5BDB-6296A1EBD00C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14" creationId="{55890025-571E-9E51-4B80-3B74EBE7E6C3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15" creationId="{A1960686-4392-6476-7C76-E3F1BB7BD3A6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16" creationId="{6959335B-B347-422C-F00F-26ED53A114CF}"/>
          </ac:spMkLst>
        </pc:spChg>
        <pc:spChg chg="mod">
          <ac:chgData name="Pedro" userId="77b05fbc7c73a9aa" providerId="LiveId" clId="{226B703D-8117-438D-9880-CD747BD375A9}" dt="2022-09-03T02:18:09.327" v="3029"/>
          <ac:spMkLst>
            <pc:docMk/>
            <pc:sldMk cId="354215751" sldId="278"/>
            <ac:spMk id="417" creationId="{DCE653E3-F6F2-2126-8833-9941F7CB5957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19" creationId="{FED2B2AD-7B22-1073-629C-F4AD5D38D500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24" creationId="{E9644D01-4A75-4B4D-07BD-C6325B62EF9E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25" creationId="{A209E198-8C5B-A96E-7C30-F94F1B58A30E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26" creationId="{3963630D-F8BE-4EBA-02CE-0EB30AEC1455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27" creationId="{122FFB78-6749-3FE9-B81D-E2486816ACD4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28" creationId="{AC2DB903-E33A-09B0-CA05-F9E5050C3E1A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29" creationId="{E8573FE7-3D77-1832-B820-CCD97C798A5F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30" creationId="{F20D2D0E-2790-6FC0-0E3B-2216A361D3AB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31" creationId="{2E4143B3-BD10-C66F-B4DB-165A04F0B148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32" creationId="{F1107411-6F9F-808C-8154-4297272F714D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33" creationId="{D19BD1C7-F206-F339-A8C7-F1EFB839F15F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34" creationId="{AECE44EA-57B9-63B8-306C-5CE05283C0CD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35" creationId="{F1D21D41-7830-E69F-D5DB-42EFCF0F8594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36" creationId="{61E90B80-77F1-9328-843E-FE76CD711271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38" creationId="{3798935D-7509-D6E5-9E22-013E3E514190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39" creationId="{E0FF8D3D-77FA-337A-F873-874CFBEFDDDC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40" creationId="{3B9A03CC-06C7-7F40-45BD-57A14086CDC5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42" creationId="{D241E3DC-904B-582D-DC67-D86BFF3250D2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43" creationId="{CDD1A575-2572-4F12-71BC-FEF088642BE4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44" creationId="{141D28D6-B190-4A63-9B09-A08C647AD5B2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45" creationId="{CDEA3DA9-05D7-C5FD-BE8D-BBE0E8AD2941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46" creationId="{A2B28ABF-F72D-3541-5659-719F1A035651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47" creationId="{6700857D-7E2E-2A93-1348-A84C5260403B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48" creationId="{054E3767-F647-2529-BA93-366C2481236A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49" creationId="{CEB487F2-323D-5C55-71BC-5C946DA66FBE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52" creationId="{9E7BD952-AEEF-929A-F70F-4DB046A971D4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53" creationId="{8E24D71E-4DD3-A269-E4FB-508A1CDB5F81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54" creationId="{EE2E4198-A582-FA99-DE48-2785F22C96D7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55" creationId="{764FDE33-EDBF-27F1-CD12-BED1D7200DBA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56" creationId="{6ADC1D3F-6263-49B8-5A1E-4F8F9B175E79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57" creationId="{DE32A4B8-DE7E-1D80-6277-468F58CEAB74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58" creationId="{8CC1AEFE-AD2A-6934-1773-BB4A34006F71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59" creationId="{D4F35F6B-C79C-AFC4-3C11-3571716769A0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60" creationId="{6418CEBF-33F7-95B0-C48C-BD47FFA72011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61" creationId="{E8877D70-D7B0-0DC1-A453-1A8A65515FC0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62" creationId="{0AEC97D1-3A44-62BC-B608-E7130F22D744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63" creationId="{BA09446F-3EAD-3AFF-C243-837EF348CACD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64" creationId="{96D0DC7F-C902-5A18-7164-F906A0A15D7A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65" creationId="{35E31B9F-3A69-B408-BCA8-CB883D6D6509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66" creationId="{264CFD4E-1923-2314-81F2-748B3B06B7D5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67" creationId="{4E0771DC-CFDD-13AE-1188-AB118F1A6300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68" creationId="{E6AB78D9-6D56-2999-DD9C-DC6105E6138B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69" creationId="{FD30E3BF-A98F-885E-017F-664A3B00F163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70" creationId="{4062E151-F90E-660C-94F3-3051229B0016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71" creationId="{509E0006-B435-C2A2-8C58-3763768937AF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72" creationId="{507C076B-8AF6-FD71-55F5-0D38B20775FF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73" creationId="{69CF4A82-9956-3B47-C0B3-1071D7C0B514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74" creationId="{13005CB9-7E90-ED9C-BAE7-BD43D8051545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75" creationId="{7CD13C31-2A47-B7CD-2116-9CBAF03C9290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76" creationId="{2D4BCEE7-D9C5-1223-A19A-C445CF3196F1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77" creationId="{E3EBF871-04F2-5F34-F220-F64875B93DB0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78" creationId="{2229DDEB-2487-177A-7AEA-7880436EBA00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79" creationId="{8B258968-9C4B-3533-7C0C-BB49D23D5A3F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80" creationId="{0277AD55-B659-163F-D16C-9C6F779187FF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81" creationId="{27137BAB-7626-D952-2817-E1ECB9B2585B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82" creationId="{E89FF93B-F3DC-97B8-9D35-89F37BF6BD4D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83" creationId="{47FBE845-17BD-1BA0-2516-12DD4C4EE37C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84" creationId="{FAAA4A51-2C6A-00EA-58DE-4563E375C4E9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85" creationId="{5C70F6A4-BEAF-60EB-DE1A-BD1D28FC3DB9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86" creationId="{F97A5CD7-8DC9-909B-0B1E-8AA5FED59B43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87" creationId="{64C5C07A-0852-D364-383C-316A896E4425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88" creationId="{4EBEE892-2E5F-4AF0-77FE-A162D91214FD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89" creationId="{9634338B-1552-A50D-0A2A-288DB97B5AA5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90" creationId="{79F2CEA6-A256-DFC1-42CB-25A4A1AD37B1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92" creationId="{BFA82B19-28C7-97F5-C163-5A3CE851CF77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93" creationId="{EAC11D64-5E9D-DCA3-38E5-903EC8F862A6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94" creationId="{F0C7D7E0-D7FC-C194-40BB-0A9D40E3F3AC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96" creationId="{917BD110-89F9-F0C3-C446-DEAA335B9F3F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97" creationId="{36341DA8-464F-7C2E-B66A-0C40070B1E02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98" creationId="{2B0A5941-B23C-9470-F297-F477CA9263B7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499" creationId="{AE3B1B3B-A68F-235A-9D6E-7A83682EF15C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00" creationId="{7E445287-98D8-A3C1-398D-98246FD90428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01" creationId="{DA45C8F7-A9C8-FC92-96A3-E7BA606FA4CA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02" creationId="{3B0835B6-8226-0D72-27C3-B108C8719995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03" creationId="{5B9782C3-3A09-3373-4774-CC0ACDADC1C1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06" creationId="{B1D05E48-375D-7DC5-D494-CC7D2D379910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07" creationId="{D6FF6223-7D0E-F01D-16E3-F3F88384FE16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08" creationId="{B4CF6EE1-F8B6-BC81-9F61-C4B494CEAFA3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09" creationId="{3EFB18C7-5EE8-D5D7-B7CB-4978942A9C3D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10" creationId="{C634DCA7-04A4-4924-47BC-7ED2EB3D16EB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11" creationId="{5C4823CF-EFA0-052E-6F2B-C43204D3D7D5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12" creationId="{92DBC711-C680-3932-E413-4245E919DE7E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13" creationId="{34386378-71BF-2C1C-9686-9692CF67983E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14" creationId="{5D340F2F-E1D1-AFFD-C951-339380DC37A8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15" creationId="{2F9F25E4-D911-AF5E-719C-A6EF5EDAD4E3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16" creationId="{C37D19BF-0E01-6849-CF34-188658943524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17" creationId="{B5A6E2E4-FE95-C914-04F6-355229E2632C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18" creationId="{64CD8153-0E30-63F7-049F-CF4830CB3E05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19" creationId="{D29F0FD6-54C9-94DA-CF25-649D442AAA9A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20" creationId="{79DF77B8-5939-8471-787B-0DF6AE51FE8A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21" creationId="{EE32A4DA-6E47-8324-84F1-41BA64A541CB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22" creationId="{B5BDA676-5281-363F-97FE-FA64CA7FEB6A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23" creationId="{828E7D55-FE9B-C835-6D52-F73153D56527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24" creationId="{B1FE1806-0628-56A4-7AE4-D707A2BF6775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25" creationId="{31BFDF16-347A-FE5A-959B-618639F34D9F}"/>
          </ac:spMkLst>
        </pc:spChg>
        <pc:spChg chg="mod">
          <ac:chgData name="Pedro" userId="77b05fbc7c73a9aa" providerId="LiveId" clId="{226B703D-8117-438D-9880-CD747BD375A9}" dt="2022-09-03T02:24:00.203" v="3242"/>
          <ac:spMkLst>
            <pc:docMk/>
            <pc:sldMk cId="354215751" sldId="278"/>
            <ac:spMk id="526" creationId="{807E2C54-440C-AE8D-B670-D0BAF0E95AC1}"/>
          </ac:spMkLst>
        </pc:spChg>
        <pc:grpChg chg="add del mod">
          <ac:chgData name="Pedro" userId="77b05fbc7c73a9aa" providerId="LiveId" clId="{226B703D-8117-438D-9880-CD747BD375A9}" dt="2022-09-03T02:23:53.873" v="3240" actId="21"/>
          <ac:grpSpMkLst>
            <pc:docMk/>
            <pc:sldMk cId="354215751" sldId="278"/>
            <ac:grpSpMk id="6" creationId="{D078C9F7-5A18-C267-CEA3-7BB85BC10B60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8" creationId="{F1CA234D-3D68-9025-AEE2-178A98AF7F36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9" creationId="{9C6CDE02-D7AD-2F14-ACDF-D60C9DDA5ADB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10" creationId="{718BCD8A-4E6B-10E7-71F8-C2754BEC2705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11" creationId="{8D35EB24-BACD-E36D-8747-5719B9080181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25" creationId="{C00A91EE-84F9-FC20-0D63-FC0F3A3ED4ED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29" creationId="{878287F1-1B0E-48B3-5060-F212C775D347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8" creationId="{23D87330-E44D-7131-7DC7-565BAEF22391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9" creationId="{7A6A0693-212F-6B14-7AB1-B0D91B648166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143" creationId="{04967221-4E32-531D-5D0F-73D8C87A569B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147" creationId="{BAA0A17F-B8D9-022A-2DA2-C7D8D28DACC7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156" creationId="{6C00458D-0E5E-D589-F4BC-854CF33C1B5E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157" creationId="{5EFF8BC9-1820-71AC-C32B-D060594E1152}"/>
          </ac:grpSpMkLst>
        </pc:grpChg>
        <pc:grpChg chg="add mod ord">
          <ac:chgData name="Pedro" userId="77b05fbc7c73a9aa" providerId="LiveId" clId="{226B703D-8117-438D-9880-CD747BD375A9}" dt="2022-09-03T02:24:14.852" v="3247" actId="1076"/>
          <ac:grpSpMkLst>
            <pc:docMk/>
            <pc:sldMk cId="354215751" sldId="278"/>
            <ac:grpSpMk id="179" creationId="{75B510A1-86AA-D0F8-2551-25598F932BF4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183" creationId="{A01BE366-11E7-6814-E1A4-8FDDBE788C94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184" creationId="{C8CD7CD1-87FA-5431-9700-BEBEF2B75D06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185" creationId="{E5212DB8-7C37-758B-C566-703DBB400A03}"/>
          </ac:grpSpMkLst>
        </pc:grpChg>
        <pc:grpChg chg="del">
          <ac:chgData name="Pedro" userId="77b05fbc7c73a9aa" providerId="LiveId" clId="{226B703D-8117-438D-9880-CD747BD375A9}" dt="2022-09-03T02:18:08.438" v="3028" actId="478"/>
          <ac:grpSpMkLst>
            <pc:docMk/>
            <pc:sldMk cId="354215751" sldId="278"/>
            <ac:grpSpMk id="189" creationId="{59977AB8-5A99-0AA0-E433-A4B9AA28D6F7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291" creationId="{6437C399-4597-1EAD-CB60-B29D6B373B6C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292" creationId="{24C501D3-F34A-7EDF-1B6F-3E7BE8AC344E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00" creationId="{88DCDE78-712A-C6E3-0AAC-5FBB203BD339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01" creationId="{A4E3A706-E974-5295-3294-C243CFC35519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06" creationId="{6B36C38E-8E29-2924-71EF-790635D6FD8A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07" creationId="{0E1C911B-E21C-13A6-3CA9-DFF426EC2369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31" creationId="{8DCCA1D1-B4F0-A206-E12A-D21FE7D4924F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32" creationId="{1DA2677C-7BAB-5003-5393-6E4EBD6CA4B0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33" creationId="{766EB9BB-FFFC-2E07-0366-7D1BE1DA80A4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50" creationId="{AF711E09-8709-4C32-3589-AFD8B6FD6830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74" creationId="{B4DAC2E5-DB3A-F282-78A0-D31942E782F5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75" creationId="{91F75999-A56D-C49C-4748-DD0842780012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80" creationId="{F98BD485-1A47-2E71-6BD2-C7CAC5E8FAA5}"/>
          </ac:grpSpMkLst>
        </pc:grpChg>
        <pc:grpChg chg="mod">
          <ac:chgData name="Pedro" userId="77b05fbc7c73a9aa" providerId="LiveId" clId="{226B703D-8117-438D-9880-CD747BD375A9}" dt="2022-09-03T02:18:09.327" v="3029"/>
          <ac:grpSpMkLst>
            <pc:docMk/>
            <pc:sldMk cId="354215751" sldId="278"/>
            <ac:grpSpMk id="381" creationId="{1A60C5A7-CCD9-9831-EAD7-3F9456AE6C7D}"/>
          </ac:grpSpMkLst>
        </pc:grpChg>
        <pc:grpChg chg="add mod">
          <ac:chgData name="Pedro" userId="77b05fbc7c73a9aa" providerId="LiveId" clId="{226B703D-8117-438D-9880-CD747BD375A9}" dt="2022-09-03T02:24:07.691" v="3244" actId="1076"/>
          <ac:grpSpMkLst>
            <pc:docMk/>
            <pc:sldMk cId="354215751" sldId="278"/>
            <ac:grpSpMk id="418" creationId="{D68E1405-5777-0C84-881F-5DCA233BB0B8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420" creationId="{D28D95F4-A203-4698-A2DE-C143ECF1FA42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421" creationId="{0DF41117-4D38-F186-9368-F52A4C49239C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422" creationId="{23566D10-E0E0-5D77-F7C0-B214951E2D50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423" creationId="{F7455210-26C1-D570-53AB-C8A7EA33241C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437" creationId="{25B5F440-0FEE-658E-D0CA-41F9A58E68FB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441" creationId="{0CB7B5F4-43CF-823B-5873-C87D68E8B5A7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450" creationId="{CD23480C-F0E6-6EE8-C2AB-D66B1DAB9964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451" creationId="{4ACB0D3A-27AD-9929-7F3B-E50CD3BFD7B9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491" creationId="{34F26C20-CEC8-9DCC-BC4D-069F75239C3C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495" creationId="{23975DE0-973D-050A-0AC1-762D20AFA112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504" creationId="{F88B3EAE-BA4D-0735-6185-9B30680E2F46}"/>
          </ac:grpSpMkLst>
        </pc:grpChg>
        <pc:grpChg chg="mod">
          <ac:chgData name="Pedro" userId="77b05fbc7c73a9aa" providerId="LiveId" clId="{226B703D-8117-438D-9880-CD747BD375A9}" dt="2022-09-03T02:24:00.203" v="3242"/>
          <ac:grpSpMkLst>
            <pc:docMk/>
            <pc:sldMk cId="354215751" sldId="278"/>
            <ac:grpSpMk id="505" creationId="{EBD9A113-597F-7001-B7E1-F3454237C170}"/>
          </ac:grpSpMkLst>
        </pc:grpChg>
      </pc:sldChg>
      <pc:sldChg chg="addSp delSp modSp new mod modAnim modNotesTx">
        <pc:chgData name="Pedro" userId="77b05fbc7c73a9aa" providerId="LiveId" clId="{226B703D-8117-438D-9880-CD747BD375A9}" dt="2022-09-03T04:05:17.137" v="8069" actId="20577"/>
        <pc:sldMkLst>
          <pc:docMk/>
          <pc:sldMk cId="1465767521" sldId="279"/>
        </pc:sldMkLst>
        <pc:spChg chg="mod">
          <ac:chgData name="Pedro" userId="77b05fbc7c73a9aa" providerId="LiveId" clId="{226B703D-8117-438D-9880-CD747BD375A9}" dt="2022-09-03T02:44:17.753" v="4181" actId="20577"/>
          <ac:spMkLst>
            <pc:docMk/>
            <pc:sldMk cId="1465767521" sldId="279"/>
            <ac:spMk id="2" creationId="{037809AD-5D9A-8A1E-8171-796D6F801AE2}"/>
          </ac:spMkLst>
        </pc:spChg>
        <pc:spChg chg="mod">
          <ac:chgData name="Pedro" userId="77b05fbc7c73a9aa" providerId="LiveId" clId="{226B703D-8117-438D-9880-CD747BD375A9}" dt="2022-09-03T04:05:17.137" v="8069" actId="20577"/>
          <ac:spMkLst>
            <pc:docMk/>
            <pc:sldMk cId="1465767521" sldId="279"/>
            <ac:spMk id="3" creationId="{EC6E1D8C-B250-E37B-6258-34BE8149AAF2}"/>
          </ac:spMkLst>
        </pc:spChg>
        <pc:spChg chg="mod">
          <ac:chgData name="Pedro" userId="77b05fbc7c73a9aa" providerId="LiveId" clId="{226B703D-8117-438D-9880-CD747BD375A9}" dt="2022-09-03T02:50:17.081" v="4654" actId="1076"/>
          <ac:spMkLst>
            <pc:docMk/>
            <pc:sldMk cId="1465767521" sldId="279"/>
            <ac:spMk id="4" creationId="{AA2600DC-EEA8-FEEE-C5C5-9736E10439CC}"/>
          </ac:spMkLst>
        </pc:spChg>
        <pc:spChg chg="add mod">
          <ac:chgData name="Pedro" userId="77b05fbc7c73a9aa" providerId="LiveId" clId="{226B703D-8117-438D-9880-CD747BD375A9}" dt="2022-09-03T03:38:46.338" v="6548" actId="1076"/>
          <ac:spMkLst>
            <pc:docMk/>
            <pc:sldMk cId="1465767521" sldId="279"/>
            <ac:spMk id="5" creationId="{27D7E090-BA77-91A9-AD91-915EC0E39488}"/>
          </ac:spMkLst>
        </pc:spChg>
        <pc:spChg chg="add del mod">
          <ac:chgData name="Pedro" userId="77b05fbc7c73a9aa" providerId="LiveId" clId="{226B703D-8117-438D-9880-CD747BD375A9}" dt="2022-09-03T02:38:50.835" v="3894" actId="478"/>
          <ac:spMkLst>
            <pc:docMk/>
            <pc:sldMk cId="1465767521" sldId="279"/>
            <ac:spMk id="6" creationId="{7C8040AB-9C77-6657-A097-3795DEFD28D8}"/>
          </ac:spMkLst>
        </pc:spChg>
      </pc:sldChg>
    </pc:docChg>
  </pc:docChgLst>
  <pc:docChgLst>
    <pc:chgData name="Pedro" userId="77b05fbc7c73a9aa" providerId="LiveId" clId="{7B46479D-0E81-4AB5-8428-6BB4DDEA6895}"/>
    <pc:docChg chg="custSel modSld">
      <pc:chgData name="Pedro" userId="77b05fbc7c73a9aa" providerId="LiveId" clId="{7B46479D-0E81-4AB5-8428-6BB4DDEA6895}" dt="2022-09-04T11:46:30.600" v="49" actId="20577"/>
      <pc:docMkLst>
        <pc:docMk/>
      </pc:docMkLst>
      <pc:sldChg chg="modSp mod">
        <pc:chgData name="Pedro" userId="77b05fbc7c73a9aa" providerId="LiveId" clId="{7B46479D-0E81-4AB5-8428-6BB4DDEA6895}" dt="2022-09-04T05:47:32.968" v="0" actId="20577"/>
        <pc:sldMkLst>
          <pc:docMk/>
          <pc:sldMk cId="1403992820" sldId="268"/>
        </pc:sldMkLst>
        <pc:spChg chg="mod">
          <ac:chgData name="Pedro" userId="77b05fbc7c73a9aa" providerId="LiveId" clId="{7B46479D-0E81-4AB5-8428-6BB4DDEA6895}" dt="2022-09-04T05:47:32.968" v="0" actId="20577"/>
          <ac:spMkLst>
            <pc:docMk/>
            <pc:sldMk cId="1403992820" sldId="268"/>
            <ac:spMk id="3" creationId="{39F7A6E0-CA81-7AF5-49E4-C4C71019E538}"/>
          </ac:spMkLst>
        </pc:spChg>
      </pc:sldChg>
      <pc:sldChg chg="mod modShow">
        <pc:chgData name="Pedro" userId="77b05fbc7c73a9aa" providerId="LiveId" clId="{7B46479D-0E81-4AB5-8428-6BB4DDEA6895}" dt="2022-09-04T11:46:26.237" v="47" actId="729"/>
        <pc:sldMkLst>
          <pc:docMk/>
          <pc:sldMk cId="793626181" sldId="272"/>
        </pc:sldMkLst>
      </pc:sldChg>
      <pc:sldChg chg="modSp mod">
        <pc:chgData name="Pedro" userId="77b05fbc7c73a9aa" providerId="LiveId" clId="{7B46479D-0E81-4AB5-8428-6BB4DDEA6895}" dt="2022-09-04T06:20:24.948" v="46" actId="1036"/>
        <pc:sldMkLst>
          <pc:docMk/>
          <pc:sldMk cId="2943732565" sldId="274"/>
        </pc:sldMkLst>
        <pc:spChg chg="mod">
          <ac:chgData name="Pedro" userId="77b05fbc7c73a9aa" providerId="LiveId" clId="{7B46479D-0E81-4AB5-8428-6BB4DDEA6895}" dt="2022-09-04T05:55:24.322" v="5" actId="20577"/>
          <ac:spMkLst>
            <pc:docMk/>
            <pc:sldMk cId="2943732565" sldId="274"/>
            <ac:spMk id="2" creationId="{00000000-0000-0000-0000-000000000000}"/>
          </ac:spMkLst>
        </pc:spChg>
        <pc:spChg chg="mod">
          <ac:chgData name="Pedro" userId="77b05fbc7c73a9aa" providerId="LiveId" clId="{7B46479D-0E81-4AB5-8428-6BB4DDEA6895}" dt="2022-09-04T06:20:16.829" v="13" actId="20577"/>
          <ac:spMkLst>
            <pc:docMk/>
            <pc:sldMk cId="2943732565" sldId="274"/>
            <ac:spMk id="4" creationId="{82F915F0-5F60-AF30-B347-86069DA5A523}"/>
          </ac:spMkLst>
        </pc:spChg>
        <pc:grpChg chg="mod">
          <ac:chgData name="Pedro" userId="77b05fbc7c73a9aa" providerId="LiveId" clId="{7B46479D-0E81-4AB5-8428-6BB4DDEA6895}" dt="2022-09-04T06:20:24.948" v="46" actId="1036"/>
          <ac:grpSpMkLst>
            <pc:docMk/>
            <pc:sldMk cId="2943732565" sldId="274"/>
            <ac:grpSpMk id="54" creationId="{4ED32376-BEB9-B57A-6B3A-544E578A7B9C}"/>
          </ac:grpSpMkLst>
        </pc:grpChg>
        <pc:graphicFrameChg chg="mod">
          <ac:chgData name="Pedro" userId="77b05fbc7c73a9aa" providerId="LiveId" clId="{7B46479D-0E81-4AB5-8428-6BB4DDEA6895}" dt="2022-09-04T06:20:24.948" v="46" actId="1036"/>
          <ac:graphicFrameMkLst>
            <pc:docMk/>
            <pc:sldMk cId="2943732565" sldId="274"/>
            <ac:graphicFrameMk id="9" creationId="{1A5D283A-0E3C-A16B-AB08-AE351B9CF738}"/>
          </ac:graphicFrameMkLst>
        </pc:graphicFrameChg>
      </pc:sldChg>
      <pc:sldChg chg="modSp mod">
        <pc:chgData name="Pedro" userId="77b05fbc7c73a9aa" providerId="LiveId" clId="{7B46479D-0E81-4AB5-8428-6BB4DDEA6895}" dt="2022-09-04T11:46:30.600" v="49" actId="20577"/>
        <pc:sldMkLst>
          <pc:docMk/>
          <pc:sldMk cId="1681627125" sldId="275"/>
        </pc:sldMkLst>
        <pc:spChg chg="mod">
          <ac:chgData name="Pedro" userId="77b05fbc7c73a9aa" providerId="LiveId" clId="{7B46479D-0E81-4AB5-8428-6BB4DDEA6895}" dt="2022-09-04T11:46:30.600" v="49" actId="20577"/>
          <ac:spMkLst>
            <pc:docMk/>
            <pc:sldMk cId="1681627125" sldId="275"/>
            <ac:spMk id="4" creationId="{043F2EBF-E92C-2A5D-E543-6AD6B692D6E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8EEA-DB8E-4340-A8AF-C97261900EF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331C7-F736-4128-BD2E-320E2486AC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6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Applications: </a:t>
            </a:r>
          </a:p>
          <a:p>
            <a:r>
              <a:rPr lang="en-US" dirty="0"/>
              <a:t>Building complex </a:t>
            </a:r>
            <a:r>
              <a:rPr lang="en-US" dirty="0" err="1"/>
              <a:t>lego</a:t>
            </a:r>
            <a:r>
              <a:rPr lang="en-US" dirty="0"/>
              <a:t>-like structures to be displayed in public events.</a:t>
            </a:r>
          </a:p>
          <a:p>
            <a:r>
              <a:rPr lang="en-US" dirty="0"/>
              <a:t>It is possible to utilize it together with typical 3D printers to create flexible prototype design</a:t>
            </a:r>
          </a:p>
          <a:p>
            <a:r>
              <a:rPr lang="en-US" dirty="0"/>
              <a:t>The main advantage is being able to use multiple different materials during assemble without having to stop</a:t>
            </a:r>
          </a:p>
          <a:p>
            <a:r>
              <a:rPr lang="en-US" dirty="0"/>
              <a:t>And, the possibility to print with multiple colors at the same time</a:t>
            </a:r>
          </a:p>
          <a:p>
            <a:r>
              <a:rPr lang="en-US" dirty="0"/>
              <a:t>The possibility to disassemble and reuse the parts after the object is not more needed.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46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the development of this work</a:t>
            </a:r>
          </a:p>
          <a:p>
            <a:r>
              <a:rPr lang="en-US" dirty="0"/>
              <a:t>The mechanical analysis was restructured …</a:t>
            </a:r>
          </a:p>
          <a:p>
            <a:r>
              <a:rPr lang="en-US" dirty="0"/>
              <a:t>Bigger blocks means…</a:t>
            </a:r>
          </a:p>
          <a:p>
            <a:r>
              <a:rPr lang="en-US" dirty="0"/>
              <a:t>With that update to the mechanical analysis…</a:t>
            </a:r>
          </a:p>
          <a:p>
            <a:r>
              <a:rPr lang="en-US" dirty="0"/>
              <a:t>Also, the stabilizing strategies…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0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it is now being used physics to analyze stability…</a:t>
            </a:r>
          </a:p>
          <a:p>
            <a:r>
              <a:rPr lang="en-US" dirty="0"/>
              <a:t>New and more precise experiments…</a:t>
            </a:r>
          </a:p>
          <a:p>
            <a:r>
              <a:rPr lang="en-US" dirty="0"/>
              <a:t>For the block masses …</a:t>
            </a:r>
          </a:p>
          <a:p>
            <a:r>
              <a:rPr lang="en-US" dirty="0"/>
              <a:t>Friction forces can not be directly measured…</a:t>
            </a:r>
          </a:p>
          <a:p>
            <a:r>
              <a:rPr lang="en-US" dirty="0"/>
              <a:t>Setup in the left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5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 my presentation…</a:t>
            </a:r>
          </a:p>
          <a:p>
            <a:r>
              <a:rPr lang="en-US" dirty="0"/>
              <a:t>The 3D block printer assembly planner..</a:t>
            </a:r>
          </a:p>
          <a:p>
            <a:r>
              <a:rPr lang="en-US" dirty="0"/>
              <a:t>Now a wide range of block types…</a:t>
            </a:r>
          </a:p>
          <a:p>
            <a:r>
              <a:rPr lang="en-US" dirty="0"/>
              <a:t>Experiments…</a:t>
            </a:r>
          </a:p>
          <a:p>
            <a:r>
              <a:rPr lang="en-US" dirty="0"/>
              <a:t>For future work…</a:t>
            </a:r>
          </a:p>
          <a:p>
            <a:r>
              <a:rPr lang="en-US" dirty="0"/>
              <a:t>It is still necessary…</a:t>
            </a:r>
          </a:p>
          <a:p>
            <a:r>
              <a:rPr lang="en-US" dirty="0"/>
              <a:t>Then, adapt the ROS…</a:t>
            </a:r>
          </a:p>
          <a:p>
            <a:r>
              <a:rPr lang="en-US" dirty="0"/>
              <a:t>To finally utilize the 3D block printer…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3D</a:t>
            </a:r>
            <a:r>
              <a:rPr lang="en-US" baseline="0" dirty="0"/>
              <a:t> block printer is a robotic 3D printer…</a:t>
            </a:r>
          </a:p>
          <a:p>
            <a:endParaRPr lang="en-US" baseline="0" dirty="0"/>
          </a:p>
          <a:p>
            <a:r>
              <a:rPr lang="en-US" dirty="0"/>
              <a:t>A 3D CAD object is used as input </a:t>
            </a:r>
          </a:p>
          <a:p>
            <a:endParaRPr lang="en-US" dirty="0"/>
          </a:p>
          <a:p>
            <a:r>
              <a:rPr lang="en-US" dirty="0"/>
              <a:t>Before sending to the robot, it is created an assembly plan to ensure a safe operation</a:t>
            </a:r>
          </a:p>
          <a:p>
            <a:endParaRPr lang="en-US" dirty="0"/>
          </a:p>
          <a:p>
            <a:r>
              <a:rPr lang="en-US" dirty="0"/>
              <a:t>It</a:t>
            </a:r>
            <a:r>
              <a:rPr lang="en-US" baseline="0" dirty="0"/>
              <a:t> is desired a physics-based…</a:t>
            </a:r>
          </a:p>
          <a:p>
            <a:endParaRPr lang="en-US" baseline="0" dirty="0"/>
          </a:p>
          <a:p>
            <a:r>
              <a:rPr lang="en-US" baseline="0" dirty="0"/>
              <a:t>If safe, robot movement is generated…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3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concern: know if the insertion force not break. </a:t>
            </a:r>
          </a:p>
          <a:p>
            <a:endParaRPr lang="en-US" dirty="0"/>
          </a:p>
          <a:p>
            <a:r>
              <a:rPr lang="en-US" dirty="0"/>
              <a:t>The figure is an example of empirical analysis….</a:t>
            </a:r>
          </a:p>
          <a:p>
            <a:endParaRPr lang="en-US" dirty="0"/>
          </a:p>
          <a:p>
            <a:r>
              <a:rPr lang="en-US" dirty="0"/>
              <a:t>Because of the nature of the empirical strategy only small blocks…</a:t>
            </a:r>
          </a:p>
          <a:p>
            <a:endParaRPr lang="en-US" dirty="0"/>
          </a:p>
          <a:p>
            <a:r>
              <a:rPr lang="en-US" dirty="0"/>
              <a:t>Not reliable because not based in physics but empirical thoughts…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judge decides that it is not stable...</a:t>
            </a:r>
          </a:p>
          <a:p>
            <a:r>
              <a:rPr lang="en-US" dirty="0"/>
              <a:t>A simple change in order …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79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are cases…</a:t>
            </a:r>
          </a:p>
          <a:p>
            <a:r>
              <a:rPr lang="en-US" dirty="0"/>
              <a:t>Support pillars… Downside: remove the support after</a:t>
            </a:r>
          </a:p>
          <a:p>
            <a:r>
              <a:rPr lang="en-US" dirty="0" err="1"/>
              <a:t>Subasseblies</a:t>
            </a:r>
            <a:r>
              <a:rPr lang="en-US" dirty="0"/>
              <a:t>… Downside: must manually put together the subassemblies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7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objective</a:t>
            </a:r>
            <a:r>
              <a:rPr lang="en-US" baseline="0" dirty="0"/>
              <a:t> of this present work is to substitute the old…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necessary to measure the experimental values:</a:t>
            </a:r>
            <a:r>
              <a:rPr lang="en-US" baseline="0" dirty="0"/>
              <a:t> </a:t>
            </a:r>
            <a:r>
              <a:rPr lang="en-US" dirty="0"/>
              <a:t>each block type mass and maximum friction force</a:t>
            </a:r>
          </a:p>
          <a:p>
            <a:endParaRPr lang="en-US" dirty="0"/>
          </a:p>
          <a:p>
            <a:r>
              <a:rPr lang="en-US" dirty="0"/>
              <a:t>It is also of interest to increase the block types</a:t>
            </a:r>
          </a:p>
          <a:p>
            <a:endParaRPr lang="en-US" dirty="0"/>
          </a:p>
          <a:p>
            <a:r>
              <a:rPr lang="en-US" dirty="0"/>
              <a:t>Also, to adapt the three stabilizing strategies</a:t>
            </a:r>
          </a:p>
          <a:p>
            <a:endParaRPr lang="en-US" dirty="0"/>
          </a:p>
          <a:p>
            <a:r>
              <a:rPr lang="en-US" dirty="0"/>
              <a:t>Finally, incorporate …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5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first version </a:t>
            </a:r>
          </a:p>
          <a:p>
            <a:endParaRPr lang="en-US" dirty="0"/>
          </a:p>
          <a:p>
            <a:r>
              <a:rPr lang="en-US" dirty="0"/>
              <a:t>Created to judge the stability during assembly</a:t>
            </a:r>
          </a:p>
          <a:p>
            <a:endParaRPr lang="en-US" dirty="0"/>
          </a:p>
          <a:p>
            <a:r>
              <a:rPr lang="en-US" dirty="0"/>
              <a:t>Force-based algorithm that determines position of forces every single block</a:t>
            </a:r>
          </a:p>
          <a:p>
            <a:endParaRPr lang="en-US" dirty="0"/>
          </a:p>
          <a:p>
            <a:r>
              <a:rPr lang="en-US" dirty="0"/>
              <a:t>Explain the forces</a:t>
            </a:r>
          </a:p>
          <a:p>
            <a:endParaRPr lang="en-US" dirty="0"/>
          </a:p>
          <a:p>
            <a:r>
              <a:rPr lang="en-US" dirty="0"/>
              <a:t>With the static balance condition it is possible to create a stability metric.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Capacity is a term…</a:t>
            </a:r>
          </a:p>
          <a:p>
            <a:r>
              <a:rPr lang="en-US" dirty="0"/>
              <a:t>And it is calculated…</a:t>
            </a:r>
          </a:p>
          <a:p>
            <a:r>
              <a:rPr lang="en-US" dirty="0"/>
              <a:t>In other words…</a:t>
            </a:r>
          </a:p>
          <a:p>
            <a:r>
              <a:rPr lang="en-US" dirty="0"/>
              <a:t>Knowing the exact value…</a:t>
            </a:r>
          </a:p>
          <a:p>
            <a:r>
              <a:rPr lang="en-US" dirty="0"/>
              <a:t>So, a linear programing problem was defined to search</a:t>
            </a:r>
          </a:p>
          <a:p>
            <a:r>
              <a:rPr lang="en-US" dirty="0"/>
              <a:t>If solution is found,</a:t>
            </a:r>
          </a:p>
          <a:p>
            <a:r>
              <a:rPr lang="en-US" dirty="0"/>
              <a:t>Positive CM is stable …</a:t>
            </a:r>
          </a:p>
          <a:p>
            <a:r>
              <a:rPr lang="en-US" dirty="0"/>
              <a:t>Negative CM is unstable …</a:t>
            </a:r>
          </a:p>
          <a:p>
            <a:r>
              <a:rPr lang="en-US" dirty="0"/>
              <a:t>But, we adopted ….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28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 are the mathematical equations that defines the optimization algorithm</a:t>
            </a:r>
          </a:p>
          <a:p>
            <a:r>
              <a:rPr lang="en-US" dirty="0"/>
              <a:t>positive Cm…</a:t>
            </a:r>
          </a:p>
          <a:p>
            <a:r>
              <a:rPr lang="en-US" dirty="0"/>
              <a:t>Negative Cm…</a:t>
            </a:r>
          </a:p>
          <a:p>
            <a:r>
              <a:rPr lang="en-US" dirty="0"/>
              <a:t>But, working with such strict binary decision…</a:t>
            </a:r>
          </a:p>
          <a:p>
            <a:r>
              <a:rPr lang="en-US" dirty="0"/>
              <a:t>Not only Cm has to be positive but by a good margin..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331C7-F736-4128-BD2E-320E2486AC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8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B07461-42F4-4379-96F9-4A9982B9FCD4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9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89400-3371-4E9C-9960-1872D2E1C12D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2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F4365D2-A90B-452C-BC4D-B9B438BB4E45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3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1122F-79CF-4B6F-BE61-377696DA6B94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57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9E59460-3A93-4D96-B81A-13C935F18D57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E4E-9ACA-4844-9F91-1F163DE48EC6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7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23D-F76A-4C36-984C-84281156E817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21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F4AE-E72D-4EB3-9542-511F65285F74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0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AE83-CEDD-4564-BCDF-CD884553EADE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25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B590D8F-923D-444B-B587-4901470655D2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8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45DD-04AA-4AD5-B6D6-0671050C85E9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A49FA72-F489-47A0-8C47-56F0B5EB5378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484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3" Type="http://schemas.openxmlformats.org/officeDocument/2006/relationships/image" Target="../media/image9.emf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15" Type="http://schemas.openxmlformats.org/officeDocument/2006/relationships/image" Target="../media/image170.png"/><Relationship Id="rId4" Type="http://schemas.openxmlformats.org/officeDocument/2006/relationships/image" Target="../media/image15.png"/><Relationship Id="rId1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メディア1">
            <a:hlinkClick r:id="" action="ppaction://media"/>
            <a:extLst>
              <a:ext uri="{FF2B5EF4-FFF2-40B4-BE49-F238E27FC236}">
                <a16:creationId xmlns:a16="http://schemas.microsoft.com/office/drawing/2014/main" id="{B7739DAD-597C-B5A2-8229-A9D9E10A9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591" r="44803" b="10191"/>
          <a:stretch/>
        </p:blipFill>
        <p:spPr>
          <a:xfrm>
            <a:off x="4584032" y="3099747"/>
            <a:ext cx="4084446" cy="329731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0380" y="1757587"/>
            <a:ext cx="8358098" cy="818412"/>
          </a:xfrm>
        </p:spPr>
        <p:txBody>
          <a:bodyPr>
            <a:noAutofit/>
          </a:bodyPr>
          <a:lstStyle/>
          <a:p>
            <a:r>
              <a:rPr lang="en-US" sz="2500" b="1" dirty="0"/>
              <a:t>A Force-based Assemblability Analysis for a Robotic 3D Block Printer</a:t>
            </a:r>
            <a:endParaRPr lang="en-US" sz="25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66" y="461035"/>
            <a:ext cx="3146812" cy="15734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30F75E1-6FAA-466A-7A00-C86BC2CDFC5A}"/>
              </a:ext>
            </a:extLst>
          </p:cNvPr>
          <p:cNvSpPr txBox="1"/>
          <p:nvPr/>
        </p:nvSpPr>
        <p:spPr>
          <a:xfrm>
            <a:off x="487553" y="3146554"/>
            <a:ext cx="4084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* Saman Diogenes N Cesarino Pedro 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Yokohama </a:t>
            </a:r>
            <a:r>
              <a:rPr lang="en-US" sz="1600" b="1" dirty="0">
                <a:solidFill>
                  <a:schemeClr val="bg1"/>
                </a:solidFill>
              </a:rPr>
              <a:t>National</a:t>
            </a:r>
            <a:r>
              <a:rPr lang="pt-BR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University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altLang="ja-JP" sz="1600" b="1" dirty="0">
                <a:solidFill>
                  <a:schemeClr val="bg1"/>
                </a:solidFill>
              </a:rPr>
              <a:t>Yusuke Maeda</a:t>
            </a:r>
          </a:p>
          <a:p>
            <a:r>
              <a:rPr lang="en-US" altLang="ja-JP" sz="1600" b="1" dirty="0">
                <a:solidFill>
                  <a:schemeClr val="bg1"/>
                </a:solidFill>
              </a:rPr>
              <a:t>Yokohama National University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18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2F915F0-5F60-AF30-B347-86069DA5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06" y="2228003"/>
            <a:ext cx="8373836" cy="3630795"/>
          </a:xfrm>
        </p:spPr>
        <p:txBody>
          <a:bodyPr anchor="t">
            <a:normAutofit/>
          </a:bodyPr>
          <a:lstStyle/>
          <a:p>
            <a:r>
              <a:rPr lang="en-US" dirty="0"/>
              <a:t>The force-based mechanical analysis was restructured making it possible to use almost all existing Nanoblock block types.</a:t>
            </a:r>
          </a:p>
          <a:p>
            <a:r>
              <a:rPr lang="en-US" dirty="0"/>
              <a:t>More blocks types = smaller assembly time and bigger variety of input 3D objects.</a:t>
            </a:r>
          </a:p>
          <a:p>
            <a:r>
              <a:rPr lang="en-US" dirty="0"/>
              <a:t>The assembly planner empirical judge was replaced by the mechanical analysis one increasing the planner </a:t>
            </a:r>
            <a:r>
              <a:rPr lang="pt-BR" dirty="0" err="1"/>
              <a:t>trust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図 3">
            <a:extLst>
              <a:ext uri="{FF2B5EF4-FFF2-40B4-BE49-F238E27FC236}">
                <a16:creationId xmlns:a16="http://schemas.microsoft.com/office/drawing/2014/main" id="{64BCA093-6AEB-547E-E362-E62A56B6D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02" y="607825"/>
            <a:ext cx="2080040" cy="1040021"/>
          </a:xfrm>
          <a:prstGeom prst="rect">
            <a:avLst/>
          </a:prstGeom>
        </p:spPr>
      </p:pic>
      <p:grpSp>
        <p:nvGrpSpPr>
          <p:cNvPr id="54" name="グループ化 96">
            <a:extLst>
              <a:ext uri="{FF2B5EF4-FFF2-40B4-BE49-F238E27FC236}">
                <a16:creationId xmlns:a16="http://schemas.microsoft.com/office/drawing/2014/main" id="{4ED32376-BEB9-B57A-6B3A-544E578A7B9C}"/>
              </a:ext>
            </a:extLst>
          </p:cNvPr>
          <p:cNvGrpSpPr>
            <a:grpSpLocks noChangeAspect="1"/>
          </p:cNvGrpSpPr>
          <p:nvPr/>
        </p:nvGrpSpPr>
        <p:grpSpPr>
          <a:xfrm>
            <a:off x="724758" y="4265503"/>
            <a:ext cx="3544960" cy="1167190"/>
            <a:chOff x="2174302" y="1844824"/>
            <a:chExt cx="3029880" cy="997598"/>
          </a:xfrm>
        </p:grpSpPr>
        <p:pic>
          <p:nvPicPr>
            <p:cNvPr id="55" name="図 97">
              <a:extLst>
                <a:ext uri="{FF2B5EF4-FFF2-40B4-BE49-F238E27FC236}">
                  <a16:creationId xmlns:a16="http://schemas.microsoft.com/office/drawing/2014/main" id="{D268DD9E-BD9B-0F22-AAEC-83469B7EC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8" t="49434" r="4003" b="12810"/>
            <a:stretch/>
          </p:blipFill>
          <p:spPr>
            <a:xfrm>
              <a:off x="3265032" y="1844824"/>
              <a:ext cx="1894393" cy="997598"/>
            </a:xfrm>
            <a:prstGeom prst="rect">
              <a:avLst/>
            </a:prstGeom>
          </p:spPr>
        </p:pic>
        <p:pic>
          <p:nvPicPr>
            <p:cNvPr id="56" name="図 100">
              <a:extLst>
                <a:ext uri="{FF2B5EF4-FFF2-40B4-BE49-F238E27FC236}">
                  <a16:creationId xmlns:a16="http://schemas.microsoft.com/office/drawing/2014/main" id="{3DCDD278-5C98-8DE8-2C93-47BDBDA62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34" r="72364" b="12810"/>
            <a:stretch/>
          </p:blipFill>
          <p:spPr>
            <a:xfrm>
              <a:off x="2174302" y="1844824"/>
              <a:ext cx="1090730" cy="997598"/>
            </a:xfrm>
            <a:prstGeom prst="rect">
              <a:avLst/>
            </a:prstGeom>
          </p:spPr>
        </p:pic>
        <p:sp>
          <p:nvSpPr>
            <p:cNvPr id="57" name="テキスト ボックス 101">
              <a:extLst>
                <a:ext uri="{FF2B5EF4-FFF2-40B4-BE49-F238E27FC236}">
                  <a16:creationId xmlns:a16="http://schemas.microsoft.com/office/drawing/2014/main" id="{584A4859-9BD6-085C-F699-DB8571D6256C}"/>
                </a:ext>
              </a:extLst>
            </p:cNvPr>
            <p:cNvSpPr txBox="1"/>
            <p:nvPr/>
          </p:nvSpPr>
          <p:spPr>
            <a:xfrm>
              <a:off x="2344875" y="2485346"/>
              <a:ext cx="2859307" cy="315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ＭＳ ゴシック" panose="020B0609070205080204" pitchFamily="49" charset="-128"/>
                </a:rPr>
                <a:t>2×2</a:t>
              </a:r>
              <a:r>
                <a:rPr kumimoji="0" lang="ja-JP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ＭＳ ゴシック" panose="020B0609070205080204" pitchFamily="49" charset="-128"/>
                </a:rPr>
                <a:t>          </a:t>
              </a: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ＭＳ ゴシック" panose="020B0609070205080204" pitchFamily="49" charset="-128"/>
                </a:rPr>
                <a:t>2×1</a:t>
              </a:r>
              <a:r>
                <a:rPr kumimoji="0" lang="ja-JP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ＭＳ ゴシック" panose="020B0609070205080204" pitchFamily="49" charset="-128"/>
                </a:rPr>
                <a:t>       </a:t>
              </a: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ＭＳ ゴシック" panose="020B0609070205080204" pitchFamily="49" charset="-128"/>
                </a:rPr>
                <a:t>1×1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ゴシック" panose="020B0609070205080204" pitchFamily="49" charset="-128"/>
              </a:endParaRPr>
            </a:p>
          </p:txBody>
        </p:sp>
      </p:grp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1A5D283A-0E3C-A16B-AB08-AE351B9CF7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64340"/>
              </p:ext>
            </p:extLst>
          </p:nvPr>
        </p:nvGraphicFramePr>
        <p:xfrm>
          <a:off x="4469288" y="4265503"/>
          <a:ext cx="4293654" cy="1559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666880" imgH="967680" progId="PBrush">
                  <p:embed/>
                </p:oleObj>
              </mc:Choice>
              <mc:Fallback>
                <p:oleObj name="Bitmap Image" r:id="rId6" imgW="2666880" imgH="967680" progId="PBrush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1A5D283A-0E3C-A16B-AB08-AE351B9CF7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69288" y="4265503"/>
                        <a:ext cx="4293654" cy="1559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930ABB9-407B-4FAA-F09D-1EFB30E1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373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70C25-4420-0017-2C13-40008B06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(2/2)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CE5C01-34DA-1C9F-A93C-FD1826571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28004"/>
            <a:ext cx="6462546" cy="2139716"/>
          </a:xfrm>
        </p:spPr>
        <p:txBody>
          <a:bodyPr anchor="t">
            <a:normAutofit/>
          </a:bodyPr>
          <a:lstStyle/>
          <a:p>
            <a:r>
              <a:rPr lang="en-US" dirty="0"/>
              <a:t>New experiments were done to measure the necessary experimental values to be used in the force-based calculation. </a:t>
            </a:r>
          </a:p>
          <a:p>
            <a:r>
              <a:rPr lang="en-US" dirty="0"/>
              <a:t>Each available block type mass was measured using a precision scale with several different blocks of the same size.</a:t>
            </a:r>
          </a:p>
          <a:p>
            <a:r>
              <a:rPr lang="en-US" dirty="0"/>
              <a:t>Experiments were done to estimate the maximum friction force a connection can have before disconnecting [Luo+ 2015].</a:t>
            </a:r>
          </a:p>
        </p:txBody>
      </p:sp>
      <p:pic>
        <p:nvPicPr>
          <p:cNvPr id="4" name="Imagem 3" descr="Uma imagem contendo no interior, mesa, xícara, pequeno&#10;&#10;Descrição gerada automaticamente">
            <a:extLst>
              <a:ext uri="{FF2B5EF4-FFF2-40B4-BE49-F238E27FC236}">
                <a16:creationId xmlns:a16="http://schemas.microsoft.com/office/drawing/2014/main" id="{AD29657B-CB78-9CFB-98FE-D356B3EE3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18" y="1948167"/>
            <a:ext cx="1624897" cy="3987479"/>
          </a:xfrm>
          <a:prstGeom prst="rect">
            <a:avLst/>
          </a:prstGeom>
        </p:spPr>
      </p:pic>
      <p:pic>
        <p:nvPicPr>
          <p:cNvPr id="6" name="Imagem 5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9A008EFD-9B6D-CCC5-1BB9-F8B740132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425" y="4227824"/>
            <a:ext cx="3842426" cy="253290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FE8DF8-177D-911E-FA30-6629A0543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3626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410DA-B59C-B4E0-6D43-76B85D05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FE3426-EB1E-4855-3CE3-35915DC3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25851"/>
            <a:ext cx="5202388" cy="2811779"/>
          </a:xfrm>
        </p:spPr>
        <p:txBody>
          <a:bodyPr anchor="t">
            <a:normAutofit/>
          </a:bodyPr>
          <a:lstStyle/>
          <a:p>
            <a:r>
              <a:rPr lang="en-US" dirty="0"/>
              <a:t>Assembly planner were restructured to replace the empirical judge with the mechanical analysis approach.</a:t>
            </a:r>
          </a:p>
          <a:p>
            <a:r>
              <a:rPr lang="en-US" dirty="0"/>
              <a:t>Wide range of new block types are now usable.</a:t>
            </a:r>
          </a:p>
          <a:p>
            <a:r>
              <a:rPr lang="en-US" dirty="0"/>
              <a:t>Experiments were conducted to measure and estimate experimental values.</a:t>
            </a:r>
          </a:p>
          <a:p>
            <a:r>
              <a:rPr lang="en-US" dirty="0"/>
              <a:t>Reordering and support pillar stabilizing strategies were incorporated to the new planner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3F2EBF-E92C-2A5D-E543-6AD6B692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r>
              <a:rPr lang="en-US" sz="2000" dirty="0"/>
              <a:t>12</a:t>
            </a:r>
          </a:p>
        </p:txBody>
      </p:sp>
      <p:pic>
        <p:nvPicPr>
          <p:cNvPr id="5" name="cartesian_free">
            <a:hlinkClick r:id="" action="ppaction://media"/>
            <a:extLst>
              <a:ext uri="{FF2B5EF4-FFF2-40B4-BE49-F238E27FC236}">
                <a16:creationId xmlns:a16="http://schemas.microsoft.com/office/drawing/2014/main" id="{6CAF17B6-6FFA-D71F-A5B0-AC8935CAA2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631" r="7926"/>
          <a:stretch/>
        </p:blipFill>
        <p:spPr>
          <a:xfrm>
            <a:off x="5783580" y="2273827"/>
            <a:ext cx="3235429" cy="2811778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FF3E5FA-B647-1ED3-548C-A0D84F7ED9A2}"/>
              </a:ext>
            </a:extLst>
          </p:cNvPr>
          <p:cNvSpPr txBox="1">
            <a:spLocks/>
          </p:cNvSpPr>
          <p:nvPr/>
        </p:nvSpPr>
        <p:spPr>
          <a:xfrm>
            <a:off x="581192" y="4584173"/>
            <a:ext cx="7694128" cy="23657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Wingdings 2" charset="2"/>
              <a:buNone/>
            </a:pPr>
            <a:r>
              <a:rPr lang="en-US" sz="2800" dirty="0"/>
              <a:t>Future work</a:t>
            </a:r>
            <a:endParaRPr lang="en-US" dirty="0"/>
          </a:p>
          <a:p>
            <a:r>
              <a:rPr lang="en-US" dirty="0"/>
              <a:t>Adapt the subassemblies strategy.</a:t>
            </a:r>
          </a:p>
          <a:p>
            <a:r>
              <a:rPr lang="en-US" dirty="0"/>
              <a:t>Adapt the ROS side algorithm to work with the new planner.</a:t>
            </a:r>
          </a:p>
          <a:p>
            <a:r>
              <a:rPr lang="en-US" dirty="0"/>
              <a:t>Utilize the 3D block printer with all the changes.</a:t>
            </a:r>
          </a:p>
          <a:p>
            <a:pPr marL="0" indent="0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2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D496B-2622-D22F-5A9D-B7680D86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95D2BA-0E87-8CE1-0156-405BE1341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287" y="1986593"/>
            <a:ext cx="8344655" cy="2738269"/>
          </a:xfrm>
        </p:spPr>
        <p:txBody>
          <a:bodyPr anchor="t">
            <a:normAutofit/>
          </a:bodyPr>
          <a:lstStyle/>
          <a:p>
            <a:r>
              <a:rPr lang="en-US" dirty="0"/>
              <a:t>The Robotic 3D block printer performs additive manufacturing. [</a:t>
            </a:r>
            <a:r>
              <a:rPr lang="pt-BR" dirty="0" err="1">
                <a:effectLst/>
              </a:rPr>
              <a:t>Kohama</a:t>
            </a:r>
            <a:r>
              <a:rPr lang="pt-BR" dirty="0">
                <a:effectLst/>
              </a:rPr>
              <a:t>+ 2021</a:t>
            </a:r>
            <a:r>
              <a:rPr lang="en-US" dirty="0"/>
              <a:t>].</a:t>
            </a:r>
          </a:p>
          <a:p>
            <a:r>
              <a:rPr lang="en-US" dirty="0"/>
              <a:t>A 3D CAD object is used as input and converted to block model using the “Nanoblock” size parameters.</a:t>
            </a:r>
          </a:p>
          <a:p>
            <a:r>
              <a:rPr lang="en-US" dirty="0"/>
              <a:t>Assembly planning verifies if the operation is safe and make changes if necessary.</a:t>
            </a:r>
          </a:p>
          <a:p>
            <a:r>
              <a:rPr lang="en-US" dirty="0"/>
              <a:t>A physics-based stability metric is desired to guide the assembly planning.</a:t>
            </a:r>
          </a:p>
          <a:p>
            <a:r>
              <a:rPr lang="en-US" dirty="0"/>
              <a:t>If it is safe, the robot movement is generated to automatically assemble the object.</a:t>
            </a:r>
          </a:p>
          <a:p>
            <a:pPr algn="just"/>
            <a:endParaRPr lang="en-US" dirty="0"/>
          </a:p>
        </p:txBody>
      </p:sp>
      <p:pic>
        <p:nvPicPr>
          <p:cNvPr id="40" name="図 3">
            <a:extLst>
              <a:ext uri="{FF2B5EF4-FFF2-40B4-BE49-F238E27FC236}">
                <a16:creationId xmlns:a16="http://schemas.microsoft.com/office/drawing/2014/main" id="{5C3C766B-B9B8-C6BB-7F28-1561199A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02" y="607825"/>
            <a:ext cx="2080040" cy="1040021"/>
          </a:xfrm>
          <a:prstGeom prst="rect">
            <a:avLst/>
          </a:prstGeom>
        </p:spPr>
      </p:pic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27DC909D-2621-E001-590D-1821EB6F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7708" y="6492875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</a:t>
            </a:fld>
            <a:endParaRPr lang="en-US" sz="2000" dirty="0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3180581-4B9A-F268-B78C-79AA801EC763}"/>
              </a:ext>
            </a:extLst>
          </p:cNvPr>
          <p:cNvGrpSpPr/>
          <p:nvPr/>
        </p:nvGrpSpPr>
        <p:grpSpPr>
          <a:xfrm>
            <a:off x="730399" y="4847819"/>
            <a:ext cx="7455311" cy="1539138"/>
            <a:chOff x="559988" y="4633981"/>
            <a:chExt cx="7455311" cy="1539138"/>
          </a:xfrm>
        </p:grpSpPr>
        <p:sp>
          <p:nvSpPr>
            <p:cNvPr id="39" name="右矢印 15">
              <a:extLst>
                <a:ext uri="{FF2B5EF4-FFF2-40B4-BE49-F238E27FC236}">
                  <a16:creationId xmlns:a16="http://schemas.microsoft.com/office/drawing/2014/main" id="{9A109F9D-77DB-871E-D2F6-FA546E891557}"/>
                </a:ext>
              </a:extLst>
            </p:cNvPr>
            <p:cNvSpPr/>
            <p:nvPr/>
          </p:nvSpPr>
          <p:spPr>
            <a:xfrm>
              <a:off x="2710639" y="5245698"/>
              <a:ext cx="601750" cy="31310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1" name="右矢印 16">
              <a:extLst>
                <a:ext uri="{FF2B5EF4-FFF2-40B4-BE49-F238E27FC236}">
                  <a16:creationId xmlns:a16="http://schemas.microsoft.com/office/drawing/2014/main" id="{F168D248-90A2-327C-2A89-F107CCB884D7}"/>
                </a:ext>
              </a:extLst>
            </p:cNvPr>
            <p:cNvSpPr/>
            <p:nvPr/>
          </p:nvSpPr>
          <p:spPr>
            <a:xfrm>
              <a:off x="5535261" y="5245698"/>
              <a:ext cx="601750" cy="31310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42" name="図 20">
              <a:extLst>
                <a:ext uri="{FF2B5EF4-FFF2-40B4-BE49-F238E27FC236}">
                  <a16:creationId xmlns:a16="http://schemas.microsoft.com/office/drawing/2014/main" id="{ED60AF22-F35E-AD75-D796-0683FFCCD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5" t="13066" r="17627" b="9108"/>
            <a:stretch/>
          </p:blipFill>
          <p:spPr>
            <a:xfrm>
              <a:off x="6412426" y="4698009"/>
              <a:ext cx="1602873" cy="1475110"/>
            </a:xfrm>
            <a:prstGeom prst="rect">
              <a:avLst/>
            </a:prstGeom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81470543-A7CD-50AC-215C-1313EA24B5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2" t="27680" r="28836" b="21412"/>
            <a:stretch/>
          </p:blipFill>
          <p:spPr bwMode="auto">
            <a:xfrm>
              <a:off x="559988" y="4633981"/>
              <a:ext cx="1818328" cy="1536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A8AEF2B5-97D9-48DC-F7C6-36905A1C6E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4" t="19608" r="74896" b="54284"/>
            <a:stretch/>
          </p:blipFill>
          <p:spPr bwMode="auto">
            <a:xfrm>
              <a:off x="3543575" y="4649818"/>
              <a:ext cx="1716271" cy="150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098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4A449-4E91-A6F6-08A6-1BCF381D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Assembly Planning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F07408-BBF6-061B-FC1A-E548BBC8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50" y="2328717"/>
            <a:ext cx="5291629" cy="3630795"/>
          </a:xfrm>
        </p:spPr>
        <p:txBody>
          <a:bodyPr anchor="t">
            <a:normAutofit/>
          </a:bodyPr>
          <a:lstStyle/>
          <a:p>
            <a:r>
              <a:rPr lang="en-US" dirty="0"/>
              <a:t>The assembly planning is responsible to verify if the insertion of every brick in the block model is safe.</a:t>
            </a:r>
          </a:p>
          <a:p>
            <a:r>
              <a:rPr lang="en-US" dirty="0"/>
              <a:t>Before, it had an empirical approach to estimate stability [</a:t>
            </a:r>
            <a:r>
              <a:rPr lang="pt-BR" dirty="0" err="1">
                <a:effectLst/>
              </a:rPr>
              <a:t>Kohama</a:t>
            </a:r>
            <a:r>
              <a:rPr lang="pt-BR" dirty="0">
                <a:effectLst/>
              </a:rPr>
              <a:t>+ 2021</a:t>
            </a:r>
            <a:r>
              <a:rPr lang="en-US" dirty="0"/>
              <a:t>].</a:t>
            </a:r>
          </a:p>
          <a:p>
            <a:r>
              <a:rPr lang="en-US" dirty="0"/>
              <a:t>Was able to utilize only 3 small block types.</a:t>
            </a:r>
          </a:p>
          <a:p>
            <a:r>
              <a:rPr lang="en-US" dirty="0"/>
              <a:t>Was not too reliable, as the judge did not use physics laws to test stability.</a:t>
            </a:r>
          </a:p>
        </p:txBody>
      </p:sp>
      <p:pic>
        <p:nvPicPr>
          <p:cNvPr id="8" name="図 3">
            <a:extLst>
              <a:ext uri="{FF2B5EF4-FFF2-40B4-BE49-F238E27FC236}">
                <a16:creationId xmlns:a16="http://schemas.microsoft.com/office/drawing/2014/main" id="{8E5EBBBC-09F3-6DAA-7360-367DB100F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02" y="607825"/>
            <a:ext cx="2080040" cy="1040021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6BFB57-125E-58A8-5550-ECB77D63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9064" y="6498337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3</a:t>
            </a:fld>
            <a:endParaRPr lang="en-US" sz="2000" dirty="0"/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62C5F82A-059D-EF60-FE09-957DD78CF4F0}"/>
              </a:ext>
            </a:extLst>
          </p:cNvPr>
          <p:cNvGrpSpPr/>
          <p:nvPr/>
        </p:nvGrpSpPr>
        <p:grpSpPr>
          <a:xfrm>
            <a:off x="5599060" y="2430842"/>
            <a:ext cx="3437805" cy="2389325"/>
            <a:chOff x="5562966" y="2226306"/>
            <a:chExt cx="3437805" cy="238932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F43827C-6349-1A5E-61D1-7B66D3129D10}"/>
                </a:ext>
              </a:extLst>
            </p:cNvPr>
            <p:cNvGrpSpPr/>
            <p:nvPr/>
          </p:nvGrpSpPr>
          <p:grpSpPr>
            <a:xfrm>
              <a:off x="5562966" y="2228003"/>
              <a:ext cx="3437805" cy="2387628"/>
              <a:chOff x="2677771" y="2756092"/>
              <a:chExt cx="3437805" cy="2387628"/>
            </a:xfrm>
          </p:grpSpPr>
          <p:cxnSp>
            <p:nvCxnSpPr>
              <p:cNvPr id="7" name="直線コネクタ 8">
                <a:extLst>
                  <a:ext uri="{FF2B5EF4-FFF2-40B4-BE49-F238E27FC236}">
                    <a16:creationId xmlns:a16="http://schemas.microsoft.com/office/drawing/2014/main" id="{34C2C773-A9D6-6F2F-40E1-C1AEF858D734}"/>
                  </a:ext>
                </a:extLst>
              </p:cNvPr>
              <p:cNvCxnSpPr/>
              <p:nvPr/>
            </p:nvCxnSpPr>
            <p:spPr>
              <a:xfrm flipH="1">
                <a:off x="3847310" y="4208861"/>
                <a:ext cx="4533" cy="913536"/>
              </a:xfrm>
              <a:prstGeom prst="line">
                <a:avLst/>
              </a:prstGeom>
              <a:ln w="57150">
                <a:solidFill>
                  <a:srgbClr val="00FF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9">
                <a:extLst>
                  <a:ext uri="{FF2B5EF4-FFF2-40B4-BE49-F238E27FC236}">
                    <a16:creationId xmlns:a16="http://schemas.microsoft.com/office/drawing/2014/main" id="{621A0A49-A791-3064-58DF-0F6AA88DF9A8}"/>
                  </a:ext>
                </a:extLst>
              </p:cNvPr>
              <p:cNvCxnSpPr/>
              <p:nvPr/>
            </p:nvCxnSpPr>
            <p:spPr>
              <a:xfrm flipH="1">
                <a:off x="5832958" y="4043139"/>
                <a:ext cx="4533" cy="913536"/>
              </a:xfrm>
              <a:prstGeom prst="line">
                <a:avLst/>
              </a:prstGeom>
              <a:ln w="57150">
                <a:solidFill>
                  <a:srgbClr val="00FF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平行四辺形 10">
                <a:extLst>
                  <a:ext uri="{FF2B5EF4-FFF2-40B4-BE49-F238E27FC236}">
                    <a16:creationId xmlns:a16="http://schemas.microsoft.com/office/drawing/2014/main" id="{DD68B5B3-9605-7BEA-15BC-05FDC1510306}"/>
                  </a:ext>
                </a:extLst>
              </p:cNvPr>
              <p:cNvSpPr/>
              <p:nvPr/>
            </p:nvSpPr>
            <p:spPr>
              <a:xfrm>
                <a:off x="3176938" y="4951104"/>
                <a:ext cx="678186" cy="172450"/>
              </a:xfrm>
              <a:prstGeom prst="parallelogram">
                <a:avLst>
                  <a:gd name="adj" fmla="val 107019"/>
                </a:avLst>
              </a:prstGeom>
              <a:noFill/>
              <a:ln w="57150">
                <a:solidFill>
                  <a:srgbClr val="00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1" name="平行四辺形 11">
                <a:extLst>
                  <a:ext uri="{FF2B5EF4-FFF2-40B4-BE49-F238E27FC236}">
                    <a16:creationId xmlns:a16="http://schemas.microsoft.com/office/drawing/2014/main" id="{D0A0974C-7B9B-F0BD-689D-61DF5FFDDE10}"/>
                  </a:ext>
                </a:extLst>
              </p:cNvPr>
              <p:cNvSpPr/>
              <p:nvPr/>
            </p:nvSpPr>
            <p:spPr>
              <a:xfrm>
                <a:off x="5160906" y="4971270"/>
                <a:ext cx="678186" cy="172450"/>
              </a:xfrm>
              <a:prstGeom prst="parallelogram">
                <a:avLst>
                  <a:gd name="adj" fmla="val 107019"/>
                </a:avLst>
              </a:prstGeom>
              <a:noFill/>
              <a:ln w="57150">
                <a:solidFill>
                  <a:srgbClr val="00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" name="直方体 12">
                <a:extLst>
                  <a:ext uri="{FF2B5EF4-FFF2-40B4-BE49-F238E27FC236}">
                    <a16:creationId xmlns:a16="http://schemas.microsoft.com/office/drawing/2014/main" id="{E0A5B1B6-DE51-9ACC-92F3-B91A0CE41CB6}"/>
                  </a:ext>
                </a:extLst>
              </p:cNvPr>
              <p:cNvSpPr/>
              <p:nvPr/>
            </p:nvSpPr>
            <p:spPr>
              <a:xfrm>
                <a:off x="3248416" y="3442078"/>
                <a:ext cx="652395" cy="449648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3" name="フローチャート : 磁気ディスク 13">
                <a:extLst>
                  <a:ext uri="{FF2B5EF4-FFF2-40B4-BE49-F238E27FC236}">
                    <a16:creationId xmlns:a16="http://schemas.microsoft.com/office/drawing/2014/main" id="{8FAC401F-9F54-E689-DF2D-8D84653CE3D1}"/>
                  </a:ext>
                </a:extLst>
              </p:cNvPr>
              <p:cNvSpPr/>
              <p:nvPr/>
            </p:nvSpPr>
            <p:spPr>
              <a:xfrm>
                <a:off x="3675583" y="3363790"/>
                <a:ext cx="144977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フローチャート : 磁気ディスク 14">
                <a:extLst>
                  <a:ext uri="{FF2B5EF4-FFF2-40B4-BE49-F238E27FC236}">
                    <a16:creationId xmlns:a16="http://schemas.microsoft.com/office/drawing/2014/main" id="{94CC4745-1998-284F-9622-E39340A1C7E2}"/>
                  </a:ext>
                </a:extLst>
              </p:cNvPr>
              <p:cNvSpPr/>
              <p:nvPr/>
            </p:nvSpPr>
            <p:spPr>
              <a:xfrm>
                <a:off x="3407776" y="3359969"/>
                <a:ext cx="144977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5" name="フローチャート : 磁気ディスク 15">
                <a:extLst>
                  <a:ext uri="{FF2B5EF4-FFF2-40B4-BE49-F238E27FC236}">
                    <a16:creationId xmlns:a16="http://schemas.microsoft.com/office/drawing/2014/main" id="{FE6DFFE6-2E13-D8EF-CAB7-CAC639BBB6C0}"/>
                  </a:ext>
                </a:extLst>
              </p:cNvPr>
              <p:cNvSpPr/>
              <p:nvPr/>
            </p:nvSpPr>
            <p:spPr>
              <a:xfrm>
                <a:off x="3603094" y="3421726"/>
                <a:ext cx="144977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6" name="フローチャート : 磁気ディスク 16">
                <a:extLst>
                  <a:ext uri="{FF2B5EF4-FFF2-40B4-BE49-F238E27FC236}">
                    <a16:creationId xmlns:a16="http://schemas.microsoft.com/office/drawing/2014/main" id="{76A601EF-0D51-5356-9067-F88D2C0A5FE4}"/>
                  </a:ext>
                </a:extLst>
              </p:cNvPr>
              <p:cNvSpPr/>
              <p:nvPr/>
            </p:nvSpPr>
            <p:spPr>
              <a:xfrm>
                <a:off x="3335288" y="3417904"/>
                <a:ext cx="144977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7" name="直方体 17">
                <a:extLst>
                  <a:ext uri="{FF2B5EF4-FFF2-40B4-BE49-F238E27FC236}">
                    <a16:creationId xmlns:a16="http://schemas.microsoft.com/office/drawing/2014/main" id="{5CC558B5-5A4E-B95D-33CA-40C33F70664A}"/>
                  </a:ext>
                </a:extLst>
              </p:cNvPr>
              <p:cNvSpPr/>
              <p:nvPr/>
            </p:nvSpPr>
            <p:spPr>
              <a:xfrm>
                <a:off x="2974529" y="4664242"/>
                <a:ext cx="652395" cy="449649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直方体 18">
                <a:extLst>
                  <a:ext uri="{FF2B5EF4-FFF2-40B4-BE49-F238E27FC236}">
                    <a16:creationId xmlns:a16="http://schemas.microsoft.com/office/drawing/2014/main" id="{8F4F8833-B447-FFF5-3C1E-5033F9FF8BEE}"/>
                  </a:ext>
                </a:extLst>
              </p:cNvPr>
              <p:cNvSpPr/>
              <p:nvPr/>
            </p:nvSpPr>
            <p:spPr>
              <a:xfrm>
                <a:off x="3479995" y="4664653"/>
                <a:ext cx="652395" cy="449649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" name="平行四辺形 19">
                <a:extLst>
                  <a:ext uri="{FF2B5EF4-FFF2-40B4-BE49-F238E27FC236}">
                    <a16:creationId xmlns:a16="http://schemas.microsoft.com/office/drawing/2014/main" id="{F9AEF360-EF9D-2C46-30C1-BB18EFD38EF5}"/>
                  </a:ext>
                </a:extLst>
              </p:cNvPr>
              <p:cNvSpPr/>
              <p:nvPr/>
            </p:nvSpPr>
            <p:spPr>
              <a:xfrm>
                <a:off x="2950702" y="4651294"/>
                <a:ext cx="918536" cy="172450"/>
              </a:xfrm>
              <a:prstGeom prst="parallelogram">
                <a:avLst>
                  <a:gd name="adj" fmla="val 107019"/>
                </a:avLst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" name="フローチャート : 磁気ディスク 20">
                <a:extLst>
                  <a:ext uri="{FF2B5EF4-FFF2-40B4-BE49-F238E27FC236}">
                    <a16:creationId xmlns:a16="http://schemas.microsoft.com/office/drawing/2014/main" id="{A1A9564E-8836-3E9B-D03E-D29C2DE016E2}"/>
                  </a:ext>
                </a:extLst>
              </p:cNvPr>
              <p:cNvSpPr/>
              <p:nvPr/>
            </p:nvSpPr>
            <p:spPr>
              <a:xfrm>
                <a:off x="3401695" y="4585954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フローチャート : 磁気ディスク 21">
                <a:extLst>
                  <a:ext uri="{FF2B5EF4-FFF2-40B4-BE49-F238E27FC236}">
                    <a16:creationId xmlns:a16="http://schemas.microsoft.com/office/drawing/2014/main" id="{3295698B-E3F9-B24E-D6FB-F52FAEC8170E}"/>
                  </a:ext>
                </a:extLst>
              </p:cNvPr>
              <p:cNvSpPr/>
              <p:nvPr/>
            </p:nvSpPr>
            <p:spPr>
              <a:xfrm>
                <a:off x="3133889" y="4582133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2" name="フローチャート : 磁気ディスク 22">
                <a:extLst>
                  <a:ext uri="{FF2B5EF4-FFF2-40B4-BE49-F238E27FC236}">
                    <a16:creationId xmlns:a16="http://schemas.microsoft.com/office/drawing/2014/main" id="{4E3D458E-5EC4-7DCC-77B8-497EB6921DE3}"/>
                  </a:ext>
                </a:extLst>
              </p:cNvPr>
              <p:cNvSpPr/>
              <p:nvPr/>
            </p:nvSpPr>
            <p:spPr>
              <a:xfrm>
                <a:off x="3329206" y="4643890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3" name="フローチャート : 磁気ディスク 23">
                <a:extLst>
                  <a:ext uri="{FF2B5EF4-FFF2-40B4-BE49-F238E27FC236}">
                    <a16:creationId xmlns:a16="http://schemas.microsoft.com/office/drawing/2014/main" id="{C26AD87D-A4D4-C6FD-DFAB-F181374FD0B5}"/>
                  </a:ext>
                </a:extLst>
              </p:cNvPr>
              <p:cNvSpPr/>
              <p:nvPr/>
            </p:nvSpPr>
            <p:spPr>
              <a:xfrm>
                <a:off x="3061400" y="4640069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4" name="フローチャート : 磁気ディスク 24">
                <a:extLst>
                  <a:ext uri="{FF2B5EF4-FFF2-40B4-BE49-F238E27FC236}">
                    <a16:creationId xmlns:a16="http://schemas.microsoft.com/office/drawing/2014/main" id="{04E4B369-79C3-BCC2-CA27-1BAD6195C5A1}"/>
                  </a:ext>
                </a:extLst>
              </p:cNvPr>
              <p:cNvSpPr/>
              <p:nvPr/>
            </p:nvSpPr>
            <p:spPr>
              <a:xfrm>
                <a:off x="3907162" y="4586366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5" name="フローチャート : 磁気ディスク 25">
                <a:extLst>
                  <a:ext uri="{FF2B5EF4-FFF2-40B4-BE49-F238E27FC236}">
                    <a16:creationId xmlns:a16="http://schemas.microsoft.com/office/drawing/2014/main" id="{A89CCFDB-6D97-F1B1-F100-DD3463787AF9}"/>
                  </a:ext>
                </a:extLst>
              </p:cNvPr>
              <p:cNvSpPr/>
              <p:nvPr/>
            </p:nvSpPr>
            <p:spPr>
              <a:xfrm>
                <a:off x="3639355" y="4582545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" name="フローチャート : 磁気ディスク 26">
                <a:extLst>
                  <a:ext uri="{FF2B5EF4-FFF2-40B4-BE49-F238E27FC236}">
                    <a16:creationId xmlns:a16="http://schemas.microsoft.com/office/drawing/2014/main" id="{B1D217C1-A35C-5254-8609-A68EA8B1D7D7}"/>
                  </a:ext>
                </a:extLst>
              </p:cNvPr>
              <p:cNvSpPr/>
              <p:nvPr/>
            </p:nvSpPr>
            <p:spPr>
              <a:xfrm>
                <a:off x="3834673" y="4644302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7" name="フローチャート : 磁気ディスク 27">
                <a:extLst>
                  <a:ext uri="{FF2B5EF4-FFF2-40B4-BE49-F238E27FC236}">
                    <a16:creationId xmlns:a16="http://schemas.microsoft.com/office/drawing/2014/main" id="{F1958755-5D8D-50A8-E32A-A7CD7CC210EF}"/>
                  </a:ext>
                </a:extLst>
              </p:cNvPr>
              <p:cNvSpPr/>
              <p:nvPr/>
            </p:nvSpPr>
            <p:spPr>
              <a:xfrm>
                <a:off x="3566867" y="4640480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8" name="直方体 28">
                <a:extLst>
                  <a:ext uri="{FF2B5EF4-FFF2-40B4-BE49-F238E27FC236}">
                    <a16:creationId xmlns:a16="http://schemas.microsoft.com/office/drawing/2014/main" id="{3B5CBE29-ACF7-8A9E-D2B2-4D0469C18254}"/>
                  </a:ext>
                </a:extLst>
              </p:cNvPr>
              <p:cNvSpPr/>
              <p:nvPr/>
            </p:nvSpPr>
            <p:spPr>
              <a:xfrm>
                <a:off x="2677771" y="4358497"/>
                <a:ext cx="652395" cy="449649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フローチャート : 磁気ディスク 29">
                <a:extLst>
                  <a:ext uri="{FF2B5EF4-FFF2-40B4-BE49-F238E27FC236}">
                    <a16:creationId xmlns:a16="http://schemas.microsoft.com/office/drawing/2014/main" id="{6D53A501-A431-FBB8-FEB8-D7EA1F130618}"/>
                  </a:ext>
                </a:extLst>
              </p:cNvPr>
              <p:cNvSpPr/>
              <p:nvPr/>
            </p:nvSpPr>
            <p:spPr>
              <a:xfrm>
                <a:off x="2851990" y="4268308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0" name="フローチャート : 磁気ディスク 30">
                <a:extLst>
                  <a:ext uri="{FF2B5EF4-FFF2-40B4-BE49-F238E27FC236}">
                    <a16:creationId xmlns:a16="http://schemas.microsoft.com/office/drawing/2014/main" id="{3A94E744-E153-5F63-D795-AC8D8C57FDB2}"/>
                  </a:ext>
                </a:extLst>
              </p:cNvPr>
              <p:cNvSpPr/>
              <p:nvPr/>
            </p:nvSpPr>
            <p:spPr>
              <a:xfrm>
                <a:off x="2779502" y="4326244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1" name="直方体 31">
                <a:extLst>
                  <a:ext uri="{FF2B5EF4-FFF2-40B4-BE49-F238E27FC236}">
                    <a16:creationId xmlns:a16="http://schemas.microsoft.com/office/drawing/2014/main" id="{6E502EA2-1593-3BFF-1A4D-2BEB498875B8}"/>
                  </a:ext>
                </a:extLst>
              </p:cNvPr>
              <p:cNvSpPr/>
              <p:nvPr/>
            </p:nvSpPr>
            <p:spPr>
              <a:xfrm>
                <a:off x="3184977" y="4356656"/>
                <a:ext cx="652395" cy="449648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平行四辺形 32">
                <a:extLst>
                  <a:ext uri="{FF2B5EF4-FFF2-40B4-BE49-F238E27FC236}">
                    <a16:creationId xmlns:a16="http://schemas.microsoft.com/office/drawing/2014/main" id="{B4F75491-707F-FE68-ECA5-B3EAA545AABE}"/>
                  </a:ext>
                </a:extLst>
              </p:cNvPr>
              <p:cNvSpPr/>
              <p:nvPr/>
            </p:nvSpPr>
            <p:spPr>
              <a:xfrm>
                <a:off x="2937838" y="4343547"/>
                <a:ext cx="918536" cy="172450"/>
              </a:xfrm>
              <a:prstGeom prst="parallelogram">
                <a:avLst>
                  <a:gd name="adj" fmla="val 107019"/>
                </a:avLst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3" name="フローチャート : 磁気ディスク 33">
                <a:extLst>
                  <a:ext uri="{FF2B5EF4-FFF2-40B4-BE49-F238E27FC236}">
                    <a16:creationId xmlns:a16="http://schemas.microsoft.com/office/drawing/2014/main" id="{D604DA57-2389-3224-3932-6691B9F59C6A}"/>
                  </a:ext>
                </a:extLst>
              </p:cNvPr>
              <p:cNvSpPr/>
              <p:nvPr/>
            </p:nvSpPr>
            <p:spPr>
              <a:xfrm>
                <a:off x="3119797" y="4272129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4" name="フローチャート : 磁気ディスク 34">
                <a:extLst>
                  <a:ext uri="{FF2B5EF4-FFF2-40B4-BE49-F238E27FC236}">
                    <a16:creationId xmlns:a16="http://schemas.microsoft.com/office/drawing/2014/main" id="{8EC459D1-1932-852A-11A1-7498DFE031E4}"/>
                  </a:ext>
                </a:extLst>
              </p:cNvPr>
              <p:cNvSpPr/>
              <p:nvPr/>
            </p:nvSpPr>
            <p:spPr>
              <a:xfrm>
                <a:off x="3047308" y="4330065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5" name="フローチャート : 磁気ディスク 35">
                <a:extLst>
                  <a:ext uri="{FF2B5EF4-FFF2-40B4-BE49-F238E27FC236}">
                    <a16:creationId xmlns:a16="http://schemas.microsoft.com/office/drawing/2014/main" id="{D171E796-597A-E994-EFCF-4B6160AD47B0}"/>
                  </a:ext>
                </a:extLst>
              </p:cNvPr>
              <p:cNvSpPr/>
              <p:nvPr/>
            </p:nvSpPr>
            <p:spPr>
              <a:xfrm>
                <a:off x="3612143" y="4278368"/>
                <a:ext cx="144976" cy="141423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フローチャート : 磁気ディスク 36">
                <a:extLst>
                  <a:ext uri="{FF2B5EF4-FFF2-40B4-BE49-F238E27FC236}">
                    <a16:creationId xmlns:a16="http://schemas.microsoft.com/office/drawing/2014/main" id="{241E66EA-80AC-E6CD-9D1A-C50E777C29C3}"/>
                  </a:ext>
                </a:extLst>
              </p:cNvPr>
              <p:cNvSpPr/>
              <p:nvPr/>
            </p:nvSpPr>
            <p:spPr>
              <a:xfrm>
                <a:off x="3344337" y="4274547"/>
                <a:ext cx="144976" cy="141423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7" name="フローチャート : 磁気ディスク 37">
                <a:extLst>
                  <a:ext uri="{FF2B5EF4-FFF2-40B4-BE49-F238E27FC236}">
                    <a16:creationId xmlns:a16="http://schemas.microsoft.com/office/drawing/2014/main" id="{8FA4A62E-6DDF-E082-7EC0-A2A3F31F6A5E}"/>
                  </a:ext>
                </a:extLst>
              </p:cNvPr>
              <p:cNvSpPr/>
              <p:nvPr/>
            </p:nvSpPr>
            <p:spPr>
              <a:xfrm>
                <a:off x="3539654" y="4336304"/>
                <a:ext cx="144976" cy="141423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8" name="フローチャート : 磁気ディスク 38">
                <a:extLst>
                  <a:ext uri="{FF2B5EF4-FFF2-40B4-BE49-F238E27FC236}">
                    <a16:creationId xmlns:a16="http://schemas.microsoft.com/office/drawing/2014/main" id="{D84B06D3-FAAC-6318-3351-9C02148873E1}"/>
                  </a:ext>
                </a:extLst>
              </p:cNvPr>
              <p:cNvSpPr/>
              <p:nvPr/>
            </p:nvSpPr>
            <p:spPr>
              <a:xfrm>
                <a:off x="3271848" y="4332483"/>
                <a:ext cx="144976" cy="141423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9" name="直方体 39">
                <a:extLst>
                  <a:ext uri="{FF2B5EF4-FFF2-40B4-BE49-F238E27FC236}">
                    <a16:creationId xmlns:a16="http://schemas.microsoft.com/office/drawing/2014/main" id="{1ABEA253-F8A6-9EDA-B662-1F12814A51D5}"/>
                  </a:ext>
                </a:extLst>
              </p:cNvPr>
              <p:cNvSpPr/>
              <p:nvPr/>
            </p:nvSpPr>
            <p:spPr>
              <a:xfrm>
                <a:off x="2973559" y="4050179"/>
                <a:ext cx="652395" cy="449648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0" name="直方体 40">
                <a:extLst>
                  <a:ext uri="{FF2B5EF4-FFF2-40B4-BE49-F238E27FC236}">
                    <a16:creationId xmlns:a16="http://schemas.microsoft.com/office/drawing/2014/main" id="{DED461C4-A89C-5AAF-653C-A2D0830B220F}"/>
                  </a:ext>
                </a:extLst>
              </p:cNvPr>
              <p:cNvSpPr/>
              <p:nvPr/>
            </p:nvSpPr>
            <p:spPr>
              <a:xfrm>
                <a:off x="3480631" y="4049440"/>
                <a:ext cx="652395" cy="449648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平行四辺形 41">
                <a:extLst>
                  <a:ext uri="{FF2B5EF4-FFF2-40B4-BE49-F238E27FC236}">
                    <a16:creationId xmlns:a16="http://schemas.microsoft.com/office/drawing/2014/main" id="{2642D4EA-3B93-CF7E-8CFD-EEA0A2895C73}"/>
                  </a:ext>
                </a:extLst>
              </p:cNvPr>
              <p:cNvSpPr/>
              <p:nvPr/>
            </p:nvSpPr>
            <p:spPr>
              <a:xfrm>
                <a:off x="2974030" y="4036819"/>
                <a:ext cx="1165675" cy="172450"/>
              </a:xfrm>
              <a:prstGeom prst="parallelogram">
                <a:avLst>
                  <a:gd name="adj" fmla="val 107019"/>
                </a:avLst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2" name="フローチャート : 磁気ディスク 42">
                <a:extLst>
                  <a:ext uri="{FF2B5EF4-FFF2-40B4-BE49-F238E27FC236}">
                    <a16:creationId xmlns:a16="http://schemas.microsoft.com/office/drawing/2014/main" id="{0F3FD5B9-B9A3-101D-78AD-9BB9840C0761}"/>
                  </a:ext>
                </a:extLst>
              </p:cNvPr>
              <p:cNvSpPr/>
              <p:nvPr/>
            </p:nvSpPr>
            <p:spPr>
              <a:xfrm>
                <a:off x="3907797" y="3971152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3" name="フローチャート : 磁気ディスク 43">
                <a:extLst>
                  <a:ext uri="{FF2B5EF4-FFF2-40B4-BE49-F238E27FC236}">
                    <a16:creationId xmlns:a16="http://schemas.microsoft.com/office/drawing/2014/main" id="{D74D0CF7-2B94-6BB3-B518-DC3693D5D76A}"/>
                  </a:ext>
                </a:extLst>
              </p:cNvPr>
              <p:cNvSpPr/>
              <p:nvPr/>
            </p:nvSpPr>
            <p:spPr>
              <a:xfrm>
                <a:off x="3132919" y="3968070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フローチャート : 磁気ディスク 44">
                <a:extLst>
                  <a:ext uri="{FF2B5EF4-FFF2-40B4-BE49-F238E27FC236}">
                    <a16:creationId xmlns:a16="http://schemas.microsoft.com/office/drawing/2014/main" id="{5633D062-A19E-A3C0-37B4-0C5CCD6BD8E0}"/>
                  </a:ext>
                </a:extLst>
              </p:cNvPr>
              <p:cNvSpPr/>
              <p:nvPr/>
            </p:nvSpPr>
            <p:spPr>
              <a:xfrm>
                <a:off x="3060431" y="4026006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5" name="フローチャート : 磁気ディスク 45">
                <a:extLst>
                  <a:ext uri="{FF2B5EF4-FFF2-40B4-BE49-F238E27FC236}">
                    <a16:creationId xmlns:a16="http://schemas.microsoft.com/office/drawing/2014/main" id="{8910A482-E5FE-8D83-C74E-E87C827DC3E3}"/>
                  </a:ext>
                </a:extLst>
              </p:cNvPr>
              <p:cNvSpPr/>
              <p:nvPr/>
            </p:nvSpPr>
            <p:spPr>
              <a:xfrm>
                <a:off x="3835308" y="4029088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平行四辺形 46">
                <a:extLst>
                  <a:ext uri="{FF2B5EF4-FFF2-40B4-BE49-F238E27FC236}">
                    <a16:creationId xmlns:a16="http://schemas.microsoft.com/office/drawing/2014/main" id="{162D2FB9-E0A3-51CC-7E17-9E42D7F9F48A}"/>
                  </a:ext>
                </a:extLst>
              </p:cNvPr>
              <p:cNvSpPr/>
              <p:nvPr/>
            </p:nvSpPr>
            <p:spPr>
              <a:xfrm>
                <a:off x="3197814" y="4023382"/>
                <a:ext cx="678186" cy="172450"/>
              </a:xfrm>
              <a:prstGeom prst="parallelogram">
                <a:avLst>
                  <a:gd name="adj" fmla="val 107019"/>
                </a:avLst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7" name="フローチャート : 磁気ディスク 47">
                <a:extLst>
                  <a:ext uri="{FF2B5EF4-FFF2-40B4-BE49-F238E27FC236}">
                    <a16:creationId xmlns:a16="http://schemas.microsoft.com/office/drawing/2014/main" id="{6D25C494-8E8C-66DE-ED6C-606A72C98B21}"/>
                  </a:ext>
                </a:extLst>
              </p:cNvPr>
              <p:cNvSpPr/>
              <p:nvPr/>
            </p:nvSpPr>
            <p:spPr>
              <a:xfrm>
                <a:off x="3639991" y="3967331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8" name="フローチャート : 磁気ディスク 48">
                <a:extLst>
                  <a:ext uri="{FF2B5EF4-FFF2-40B4-BE49-F238E27FC236}">
                    <a16:creationId xmlns:a16="http://schemas.microsoft.com/office/drawing/2014/main" id="{9D635D73-8B56-8F0E-80FD-1D23E4D8774A}"/>
                  </a:ext>
                </a:extLst>
              </p:cNvPr>
              <p:cNvSpPr/>
              <p:nvPr/>
            </p:nvSpPr>
            <p:spPr>
              <a:xfrm>
                <a:off x="3400726" y="3971891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9" name="フローチャート : 磁気ディスク 49">
                <a:extLst>
                  <a:ext uri="{FF2B5EF4-FFF2-40B4-BE49-F238E27FC236}">
                    <a16:creationId xmlns:a16="http://schemas.microsoft.com/office/drawing/2014/main" id="{207426F1-BDFF-51FE-86CB-63A082710092}"/>
                  </a:ext>
                </a:extLst>
              </p:cNvPr>
              <p:cNvSpPr/>
              <p:nvPr/>
            </p:nvSpPr>
            <p:spPr>
              <a:xfrm>
                <a:off x="3328237" y="4029827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0" name="フローチャート : 磁気ディスク 50">
                <a:extLst>
                  <a:ext uri="{FF2B5EF4-FFF2-40B4-BE49-F238E27FC236}">
                    <a16:creationId xmlns:a16="http://schemas.microsoft.com/office/drawing/2014/main" id="{8379C0DD-E3C8-0608-12CE-2882EEA4A6D1}"/>
                  </a:ext>
                </a:extLst>
              </p:cNvPr>
              <p:cNvSpPr/>
              <p:nvPr/>
            </p:nvSpPr>
            <p:spPr>
              <a:xfrm>
                <a:off x="3567502" y="4025267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1" name="直方体 51">
                <a:extLst>
                  <a:ext uri="{FF2B5EF4-FFF2-40B4-BE49-F238E27FC236}">
                    <a16:creationId xmlns:a16="http://schemas.microsoft.com/office/drawing/2014/main" id="{B3FA87A0-781A-E208-988F-2B5A8925260F}"/>
                  </a:ext>
                </a:extLst>
              </p:cNvPr>
              <p:cNvSpPr/>
              <p:nvPr/>
            </p:nvSpPr>
            <p:spPr>
              <a:xfrm>
                <a:off x="5211587" y="3487450"/>
                <a:ext cx="652395" cy="449648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2" name="フローチャート : 磁気ディスク 52">
                <a:extLst>
                  <a:ext uri="{FF2B5EF4-FFF2-40B4-BE49-F238E27FC236}">
                    <a16:creationId xmlns:a16="http://schemas.microsoft.com/office/drawing/2014/main" id="{7DC8EB9B-E2B6-1B64-2181-9696B1E874CD}"/>
                  </a:ext>
                </a:extLst>
              </p:cNvPr>
              <p:cNvSpPr/>
              <p:nvPr/>
            </p:nvSpPr>
            <p:spPr>
              <a:xfrm>
                <a:off x="5638754" y="3409162"/>
                <a:ext cx="144977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3" name="フローチャート : 磁気ディスク 53">
                <a:extLst>
                  <a:ext uri="{FF2B5EF4-FFF2-40B4-BE49-F238E27FC236}">
                    <a16:creationId xmlns:a16="http://schemas.microsoft.com/office/drawing/2014/main" id="{26089BA4-02CE-3C84-C5E6-AF4B5E46789C}"/>
                  </a:ext>
                </a:extLst>
              </p:cNvPr>
              <p:cNvSpPr/>
              <p:nvPr/>
            </p:nvSpPr>
            <p:spPr>
              <a:xfrm>
                <a:off x="5370947" y="3405341"/>
                <a:ext cx="144977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4" name="フローチャート : 磁気ディスク 54">
                <a:extLst>
                  <a:ext uri="{FF2B5EF4-FFF2-40B4-BE49-F238E27FC236}">
                    <a16:creationId xmlns:a16="http://schemas.microsoft.com/office/drawing/2014/main" id="{20CB0DBF-B93D-CF7D-9004-4C16A3FD4811}"/>
                  </a:ext>
                </a:extLst>
              </p:cNvPr>
              <p:cNvSpPr/>
              <p:nvPr/>
            </p:nvSpPr>
            <p:spPr>
              <a:xfrm>
                <a:off x="5566265" y="3467098"/>
                <a:ext cx="144977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5" name="フローチャート : 磁気ディスク 55">
                <a:extLst>
                  <a:ext uri="{FF2B5EF4-FFF2-40B4-BE49-F238E27FC236}">
                    <a16:creationId xmlns:a16="http://schemas.microsoft.com/office/drawing/2014/main" id="{296E46C4-0407-FAE2-6D0D-E4FD1EE91697}"/>
                  </a:ext>
                </a:extLst>
              </p:cNvPr>
              <p:cNvSpPr/>
              <p:nvPr/>
            </p:nvSpPr>
            <p:spPr>
              <a:xfrm>
                <a:off x="5298459" y="3463276"/>
                <a:ext cx="144977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6" name="直方体 56">
                <a:extLst>
                  <a:ext uri="{FF2B5EF4-FFF2-40B4-BE49-F238E27FC236}">
                    <a16:creationId xmlns:a16="http://schemas.microsoft.com/office/drawing/2014/main" id="{EE7375E2-ECB1-1B3C-158D-966556570EFA}"/>
                  </a:ext>
                </a:extLst>
              </p:cNvPr>
              <p:cNvSpPr/>
              <p:nvPr/>
            </p:nvSpPr>
            <p:spPr>
              <a:xfrm>
                <a:off x="4422389" y="4673905"/>
                <a:ext cx="652395" cy="449649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7" name="直方体 57">
                <a:extLst>
                  <a:ext uri="{FF2B5EF4-FFF2-40B4-BE49-F238E27FC236}">
                    <a16:creationId xmlns:a16="http://schemas.microsoft.com/office/drawing/2014/main" id="{0C837A48-73B3-B2BF-D50A-8D607693DCFB}"/>
                  </a:ext>
                </a:extLst>
              </p:cNvPr>
              <p:cNvSpPr/>
              <p:nvPr/>
            </p:nvSpPr>
            <p:spPr>
              <a:xfrm>
                <a:off x="4927856" y="4674316"/>
                <a:ext cx="652395" cy="449649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8" name="平行四辺形 58">
                <a:extLst>
                  <a:ext uri="{FF2B5EF4-FFF2-40B4-BE49-F238E27FC236}">
                    <a16:creationId xmlns:a16="http://schemas.microsoft.com/office/drawing/2014/main" id="{91950DFA-8210-4DE2-DC4A-F9DB3A07A069}"/>
                  </a:ext>
                </a:extLst>
              </p:cNvPr>
              <p:cNvSpPr/>
              <p:nvPr/>
            </p:nvSpPr>
            <p:spPr>
              <a:xfrm>
                <a:off x="4688902" y="4650578"/>
                <a:ext cx="918536" cy="172450"/>
              </a:xfrm>
              <a:prstGeom prst="parallelogram">
                <a:avLst>
                  <a:gd name="adj" fmla="val 107019"/>
                </a:avLst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9" name="フローチャート : 磁気ディスク 59">
                <a:extLst>
                  <a:ext uri="{FF2B5EF4-FFF2-40B4-BE49-F238E27FC236}">
                    <a16:creationId xmlns:a16="http://schemas.microsoft.com/office/drawing/2014/main" id="{4888F81C-45C5-469E-6010-259ABC64D744}"/>
                  </a:ext>
                </a:extLst>
              </p:cNvPr>
              <p:cNvSpPr/>
              <p:nvPr/>
            </p:nvSpPr>
            <p:spPr>
              <a:xfrm>
                <a:off x="4849556" y="4595617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0" name="フローチャート : 磁気ディスク 60">
                <a:extLst>
                  <a:ext uri="{FF2B5EF4-FFF2-40B4-BE49-F238E27FC236}">
                    <a16:creationId xmlns:a16="http://schemas.microsoft.com/office/drawing/2014/main" id="{2ECDF574-79B1-175D-4269-B18B11581A7F}"/>
                  </a:ext>
                </a:extLst>
              </p:cNvPr>
              <p:cNvSpPr/>
              <p:nvPr/>
            </p:nvSpPr>
            <p:spPr>
              <a:xfrm>
                <a:off x="4581749" y="4591796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フローチャート : 磁気ディスク 61">
                <a:extLst>
                  <a:ext uri="{FF2B5EF4-FFF2-40B4-BE49-F238E27FC236}">
                    <a16:creationId xmlns:a16="http://schemas.microsoft.com/office/drawing/2014/main" id="{CF928E48-E7BD-BAB2-8EA7-E67268BAB318}"/>
                  </a:ext>
                </a:extLst>
              </p:cNvPr>
              <p:cNvSpPr/>
              <p:nvPr/>
            </p:nvSpPr>
            <p:spPr>
              <a:xfrm>
                <a:off x="4777067" y="4653553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2" name="フローチャート : 磁気ディスク 62">
                <a:extLst>
                  <a:ext uri="{FF2B5EF4-FFF2-40B4-BE49-F238E27FC236}">
                    <a16:creationId xmlns:a16="http://schemas.microsoft.com/office/drawing/2014/main" id="{82F71467-50D7-6923-F8FA-5E87E363A3B4}"/>
                  </a:ext>
                </a:extLst>
              </p:cNvPr>
              <p:cNvSpPr/>
              <p:nvPr/>
            </p:nvSpPr>
            <p:spPr>
              <a:xfrm>
                <a:off x="4509261" y="4649732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3" name="フローチャート : 磁気ディスク 63">
                <a:extLst>
                  <a:ext uri="{FF2B5EF4-FFF2-40B4-BE49-F238E27FC236}">
                    <a16:creationId xmlns:a16="http://schemas.microsoft.com/office/drawing/2014/main" id="{A352B88B-6476-C931-B6D7-DEE28B270523}"/>
                  </a:ext>
                </a:extLst>
              </p:cNvPr>
              <p:cNvSpPr/>
              <p:nvPr/>
            </p:nvSpPr>
            <p:spPr>
              <a:xfrm>
                <a:off x="5355022" y="4596029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フローチャート : 磁気ディスク 64">
                <a:extLst>
                  <a:ext uri="{FF2B5EF4-FFF2-40B4-BE49-F238E27FC236}">
                    <a16:creationId xmlns:a16="http://schemas.microsoft.com/office/drawing/2014/main" id="{150024BE-00E0-3821-9FD0-A2B148214D61}"/>
                  </a:ext>
                </a:extLst>
              </p:cNvPr>
              <p:cNvSpPr/>
              <p:nvPr/>
            </p:nvSpPr>
            <p:spPr>
              <a:xfrm>
                <a:off x="5087216" y="4592208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5" name="フローチャート : 磁気ディスク 65">
                <a:extLst>
                  <a:ext uri="{FF2B5EF4-FFF2-40B4-BE49-F238E27FC236}">
                    <a16:creationId xmlns:a16="http://schemas.microsoft.com/office/drawing/2014/main" id="{BFA50C83-330D-AFE4-5B79-59F3A86BB585}"/>
                  </a:ext>
                </a:extLst>
              </p:cNvPr>
              <p:cNvSpPr/>
              <p:nvPr/>
            </p:nvSpPr>
            <p:spPr>
              <a:xfrm>
                <a:off x="5282533" y="4653965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6" name="フローチャート : 磁気ディスク 66">
                <a:extLst>
                  <a:ext uri="{FF2B5EF4-FFF2-40B4-BE49-F238E27FC236}">
                    <a16:creationId xmlns:a16="http://schemas.microsoft.com/office/drawing/2014/main" id="{87C4F3DC-6708-2DAD-827F-219AA7398405}"/>
                  </a:ext>
                </a:extLst>
              </p:cNvPr>
              <p:cNvSpPr/>
              <p:nvPr/>
            </p:nvSpPr>
            <p:spPr>
              <a:xfrm>
                <a:off x="5014728" y="4650143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7" name="直方体 67">
                <a:extLst>
                  <a:ext uri="{FF2B5EF4-FFF2-40B4-BE49-F238E27FC236}">
                    <a16:creationId xmlns:a16="http://schemas.microsoft.com/office/drawing/2014/main" id="{ED4F7DEF-89D7-20BA-EFE3-4702189DD413}"/>
                  </a:ext>
                </a:extLst>
              </p:cNvPr>
              <p:cNvSpPr/>
              <p:nvPr/>
            </p:nvSpPr>
            <p:spPr>
              <a:xfrm>
                <a:off x="4668501" y="4341040"/>
                <a:ext cx="652395" cy="449650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8" name="フローチャート : 磁気ディスク 68">
                <a:extLst>
                  <a:ext uri="{FF2B5EF4-FFF2-40B4-BE49-F238E27FC236}">
                    <a16:creationId xmlns:a16="http://schemas.microsoft.com/office/drawing/2014/main" id="{F9838E71-1D0F-68E4-7A5C-13C1B0A1A3DE}"/>
                  </a:ext>
                </a:extLst>
              </p:cNvPr>
              <p:cNvSpPr/>
              <p:nvPr/>
            </p:nvSpPr>
            <p:spPr>
              <a:xfrm>
                <a:off x="4827861" y="4250851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9" name="フローチャート : 磁気ディスク 69">
                <a:extLst>
                  <a:ext uri="{FF2B5EF4-FFF2-40B4-BE49-F238E27FC236}">
                    <a16:creationId xmlns:a16="http://schemas.microsoft.com/office/drawing/2014/main" id="{F589EF30-0C7F-1053-E8BB-E2DFBBC10464}"/>
                  </a:ext>
                </a:extLst>
              </p:cNvPr>
              <p:cNvSpPr/>
              <p:nvPr/>
            </p:nvSpPr>
            <p:spPr>
              <a:xfrm>
                <a:off x="4755373" y="4308787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0" name="直方体 70">
                <a:extLst>
                  <a:ext uri="{FF2B5EF4-FFF2-40B4-BE49-F238E27FC236}">
                    <a16:creationId xmlns:a16="http://schemas.microsoft.com/office/drawing/2014/main" id="{EB04F1E4-A537-8431-F906-59CACBECBB4C}"/>
                  </a:ext>
                </a:extLst>
              </p:cNvPr>
              <p:cNvSpPr/>
              <p:nvPr/>
            </p:nvSpPr>
            <p:spPr>
              <a:xfrm>
                <a:off x="5160848" y="4345879"/>
                <a:ext cx="652395" cy="449648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1" name="平行四辺形 71">
                <a:extLst>
                  <a:ext uri="{FF2B5EF4-FFF2-40B4-BE49-F238E27FC236}">
                    <a16:creationId xmlns:a16="http://schemas.microsoft.com/office/drawing/2014/main" id="{21521D88-6EAA-922F-7262-71AD75BBE850}"/>
                  </a:ext>
                </a:extLst>
              </p:cNvPr>
              <p:cNvSpPr/>
              <p:nvPr/>
            </p:nvSpPr>
            <p:spPr>
              <a:xfrm>
                <a:off x="4913709" y="4326090"/>
                <a:ext cx="918536" cy="172450"/>
              </a:xfrm>
              <a:prstGeom prst="parallelogram">
                <a:avLst>
                  <a:gd name="adj" fmla="val 107019"/>
                </a:avLst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2" name="フローチャート : 磁気ディスク 72">
                <a:extLst>
                  <a:ext uri="{FF2B5EF4-FFF2-40B4-BE49-F238E27FC236}">
                    <a16:creationId xmlns:a16="http://schemas.microsoft.com/office/drawing/2014/main" id="{FEC4C855-4DB4-DE86-B432-3514A1D1184D}"/>
                  </a:ext>
                </a:extLst>
              </p:cNvPr>
              <p:cNvSpPr/>
              <p:nvPr/>
            </p:nvSpPr>
            <p:spPr>
              <a:xfrm>
                <a:off x="5095668" y="4254672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3" name="フローチャート : 磁気ディスク 73">
                <a:extLst>
                  <a:ext uri="{FF2B5EF4-FFF2-40B4-BE49-F238E27FC236}">
                    <a16:creationId xmlns:a16="http://schemas.microsoft.com/office/drawing/2014/main" id="{AB90456A-84A3-21D3-FEA0-4E55C949829F}"/>
                  </a:ext>
                </a:extLst>
              </p:cNvPr>
              <p:cNvSpPr/>
              <p:nvPr/>
            </p:nvSpPr>
            <p:spPr>
              <a:xfrm>
                <a:off x="5023179" y="4312608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4" name="フローチャート : 磁気ディスク 74">
                <a:extLst>
                  <a:ext uri="{FF2B5EF4-FFF2-40B4-BE49-F238E27FC236}">
                    <a16:creationId xmlns:a16="http://schemas.microsoft.com/office/drawing/2014/main" id="{164B3E8F-86CC-793E-FE07-08214E063C66}"/>
                  </a:ext>
                </a:extLst>
              </p:cNvPr>
              <p:cNvSpPr/>
              <p:nvPr/>
            </p:nvSpPr>
            <p:spPr>
              <a:xfrm>
                <a:off x="5588014" y="4260911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5" name="フローチャート : 磁気ディスク 75">
                <a:extLst>
                  <a:ext uri="{FF2B5EF4-FFF2-40B4-BE49-F238E27FC236}">
                    <a16:creationId xmlns:a16="http://schemas.microsoft.com/office/drawing/2014/main" id="{010A36A1-C26D-09E0-8700-4FC4A3089BD3}"/>
                  </a:ext>
                </a:extLst>
              </p:cNvPr>
              <p:cNvSpPr/>
              <p:nvPr/>
            </p:nvSpPr>
            <p:spPr>
              <a:xfrm>
                <a:off x="5320208" y="4257090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6" name="フローチャート : 磁気ディスク 76">
                <a:extLst>
                  <a:ext uri="{FF2B5EF4-FFF2-40B4-BE49-F238E27FC236}">
                    <a16:creationId xmlns:a16="http://schemas.microsoft.com/office/drawing/2014/main" id="{5B7013F5-7933-6866-A83D-B89D587B8F4D}"/>
                  </a:ext>
                </a:extLst>
              </p:cNvPr>
              <p:cNvSpPr/>
              <p:nvPr/>
            </p:nvSpPr>
            <p:spPr>
              <a:xfrm>
                <a:off x="5515525" y="4318847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7" name="フローチャート : 磁気ディスク 77">
                <a:extLst>
                  <a:ext uri="{FF2B5EF4-FFF2-40B4-BE49-F238E27FC236}">
                    <a16:creationId xmlns:a16="http://schemas.microsoft.com/office/drawing/2014/main" id="{80A800F6-D617-755B-B212-C65264AC9514}"/>
                  </a:ext>
                </a:extLst>
              </p:cNvPr>
              <p:cNvSpPr/>
              <p:nvPr/>
            </p:nvSpPr>
            <p:spPr>
              <a:xfrm>
                <a:off x="5247719" y="4315026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8" name="直方体 78">
                <a:extLst>
                  <a:ext uri="{FF2B5EF4-FFF2-40B4-BE49-F238E27FC236}">
                    <a16:creationId xmlns:a16="http://schemas.microsoft.com/office/drawing/2014/main" id="{29604666-2DF5-BBC2-DB02-E1711F4CA724}"/>
                  </a:ext>
                </a:extLst>
              </p:cNvPr>
              <p:cNvSpPr/>
              <p:nvPr/>
            </p:nvSpPr>
            <p:spPr>
              <a:xfrm>
                <a:off x="4949430" y="4032722"/>
                <a:ext cx="652395" cy="449648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9" name="直方体 79">
                <a:extLst>
                  <a:ext uri="{FF2B5EF4-FFF2-40B4-BE49-F238E27FC236}">
                    <a16:creationId xmlns:a16="http://schemas.microsoft.com/office/drawing/2014/main" id="{05A42464-6484-F30E-D654-C0212D096BD6}"/>
                  </a:ext>
                </a:extLst>
              </p:cNvPr>
              <p:cNvSpPr/>
              <p:nvPr/>
            </p:nvSpPr>
            <p:spPr>
              <a:xfrm>
                <a:off x="5456502" y="4031983"/>
                <a:ext cx="652395" cy="449648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0" name="平行四辺形 80">
                <a:extLst>
                  <a:ext uri="{FF2B5EF4-FFF2-40B4-BE49-F238E27FC236}">
                    <a16:creationId xmlns:a16="http://schemas.microsoft.com/office/drawing/2014/main" id="{DBAB22B2-718B-2B65-6F70-4E89680B8F18}"/>
                  </a:ext>
                </a:extLst>
              </p:cNvPr>
              <p:cNvSpPr/>
              <p:nvPr/>
            </p:nvSpPr>
            <p:spPr>
              <a:xfrm>
                <a:off x="4949901" y="4019362"/>
                <a:ext cx="1165675" cy="172450"/>
              </a:xfrm>
              <a:prstGeom prst="parallelogram">
                <a:avLst>
                  <a:gd name="adj" fmla="val 107019"/>
                </a:avLst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1" name="フローチャート : 磁気ディスク 81">
                <a:extLst>
                  <a:ext uri="{FF2B5EF4-FFF2-40B4-BE49-F238E27FC236}">
                    <a16:creationId xmlns:a16="http://schemas.microsoft.com/office/drawing/2014/main" id="{4A6572DB-FBE8-757E-33C1-38D8CBCD8E8E}"/>
                  </a:ext>
                </a:extLst>
              </p:cNvPr>
              <p:cNvSpPr/>
              <p:nvPr/>
            </p:nvSpPr>
            <p:spPr>
              <a:xfrm>
                <a:off x="5883668" y="3953695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2" name="フローチャート : 磁気ディスク 82">
                <a:extLst>
                  <a:ext uri="{FF2B5EF4-FFF2-40B4-BE49-F238E27FC236}">
                    <a16:creationId xmlns:a16="http://schemas.microsoft.com/office/drawing/2014/main" id="{003B5028-BF1B-E879-E2FA-166BFA7DFA6E}"/>
                  </a:ext>
                </a:extLst>
              </p:cNvPr>
              <p:cNvSpPr/>
              <p:nvPr/>
            </p:nvSpPr>
            <p:spPr>
              <a:xfrm>
                <a:off x="5108790" y="3950613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3" name="フローチャート : 磁気ディスク 83">
                <a:extLst>
                  <a:ext uri="{FF2B5EF4-FFF2-40B4-BE49-F238E27FC236}">
                    <a16:creationId xmlns:a16="http://schemas.microsoft.com/office/drawing/2014/main" id="{8F01EE2B-21B2-BEF3-B746-EB652C5560A6}"/>
                  </a:ext>
                </a:extLst>
              </p:cNvPr>
              <p:cNvSpPr/>
              <p:nvPr/>
            </p:nvSpPr>
            <p:spPr>
              <a:xfrm>
                <a:off x="5036302" y="4008549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4" name="フローチャート : 磁気ディスク 84">
                <a:extLst>
                  <a:ext uri="{FF2B5EF4-FFF2-40B4-BE49-F238E27FC236}">
                    <a16:creationId xmlns:a16="http://schemas.microsoft.com/office/drawing/2014/main" id="{CD3C7DEC-625B-9FE6-E19E-B6778DBF1E57}"/>
                  </a:ext>
                </a:extLst>
              </p:cNvPr>
              <p:cNvSpPr/>
              <p:nvPr/>
            </p:nvSpPr>
            <p:spPr>
              <a:xfrm>
                <a:off x="5811179" y="4011631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5" name="平行四辺形 85">
                <a:extLst>
                  <a:ext uri="{FF2B5EF4-FFF2-40B4-BE49-F238E27FC236}">
                    <a16:creationId xmlns:a16="http://schemas.microsoft.com/office/drawing/2014/main" id="{CB81D25B-A170-7730-EBC9-F94A67580C59}"/>
                  </a:ext>
                </a:extLst>
              </p:cNvPr>
              <p:cNvSpPr/>
              <p:nvPr/>
            </p:nvSpPr>
            <p:spPr>
              <a:xfrm>
                <a:off x="5173685" y="4005925"/>
                <a:ext cx="678186" cy="172450"/>
              </a:xfrm>
              <a:prstGeom prst="parallelogram">
                <a:avLst>
                  <a:gd name="adj" fmla="val 107019"/>
                </a:avLst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6" name="フローチャート : 磁気ディスク 86">
                <a:extLst>
                  <a:ext uri="{FF2B5EF4-FFF2-40B4-BE49-F238E27FC236}">
                    <a16:creationId xmlns:a16="http://schemas.microsoft.com/office/drawing/2014/main" id="{8C5ADF81-B01E-ACC1-66F6-C507E373EC76}"/>
                  </a:ext>
                </a:extLst>
              </p:cNvPr>
              <p:cNvSpPr/>
              <p:nvPr/>
            </p:nvSpPr>
            <p:spPr>
              <a:xfrm>
                <a:off x="5615862" y="3949874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7" name="フローチャート : 磁気ディスク 87">
                <a:extLst>
                  <a:ext uri="{FF2B5EF4-FFF2-40B4-BE49-F238E27FC236}">
                    <a16:creationId xmlns:a16="http://schemas.microsoft.com/office/drawing/2014/main" id="{39C702B5-EECB-9B16-9959-9A199B991DD1}"/>
                  </a:ext>
                </a:extLst>
              </p:cNvPr>
              <p:cNvSpPr/>
              <p:nvPr/>
            </p:nvSpPr>
            <p:spPr>
              <a:xfrm>
                <a:off x="5376597" y="3954434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8" name="フローチャート : 磁気ディスク 88">
                <a:extLst>
                  <a:ext uri="{FF2B5EF4-FFF2-40B4-BE49-F238E27FC236}">
                    <a16:creationId xmlns:a16="http://schemas.microsoft.com/office/drawing/2014/main" id="{BEC6C9A3-AB9A-93AB-579A-539FA2F3A685}"/>
                  </a:ext>
                </a:extLst>
              </p:cNvPr>
              <p:cNvSpPr/>
              <p:nvPr/>
            </p:nvSpPr>
            <p:spPr>
              <a:xfrm>
                <a:off x="5304108" y="4012370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9" name="フローチャート : 磁気ディスク 89">
                <a:extLst>
                  <a:ext uri="{FF2B5EF4-FFF2-40B4-BE49-F238E27FC236}">
                    <a16:creationId xmlns:a16="http://schemas.microsoft.com/office/drawing/2014/main" id="{B7777C92-CBBF-0968-BC0E-8C3248C713BB}"/>
                  </a:ext>
                </a:extLst>
              </p:cNvPr>
              <p:cNvSpPr/>
              <p:nvPr/>
            </p:nvSpPr>
            <p:spPr>
              <a:xfrm>
                <a:off x="5543373" y="4007810"/>
                <a:ext cx="144976" cy="141424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90" name="直線コネクタ 90">
                <a:extLst>
                  <a:ext uri="{FF2B5EF4-FFF2-40B4-BE49-F238E27FC236}">
                    <a16:creationId xmlns:a16="http://schemas.microsoft.com/office/drawing/2014/main" id="{991B9A3E-696E-CF4F-F278-A944EC794B3F}"/>
                  </a:ext>
                </a:extLst>
              </p:cNvPr>
              <p:cNvCxnSpPr>
                <a:endCxn id="57" idx="3"/>
              </p:cNvCxnSpPr>
              <p:nvPr/>
            </p:nvCxnSpPr>
            <p:spPr>
              <a:xfrm flipH="1">
                <a:off x="5176745" y="4210429"/>
                <a:ext cx="4533" cy="913536"/>
              </a:xfrm>
              <a:prstGeom prst="line">
                <a:avLst/>
              </a:prstGeom>
              <a:ln w="57150">
                <a:solidFill>
                  <a:srgbClr val="00FF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1">
                <a:extLst>
                  <a:ext uri="{FF2B5EF4-FFF2-40B4-BE49-F238E27FC236}">
                    <a16:creationId xmlns:a16="http://schemas.microsoft.com/office/drawing/2014/main" id="{AED0B029-E76E-C589-FB55-460647E15CE0}"/>
                  </a:ext>
                </a:extLst>
              </p:cNvPr>
              <p:cNvCxnSpPr/>
              <p:nvPr/>
            </p:nvCxnSpPr>
            <p:spPr>
              <a:xfrm flipH="1">
                <a:off x="5685648" y="4203465"/>
                <a:ext cx="4533" cy="913536"/>
              </a:xfrm>
              <a:prstGeom prst="line">
                <a:avLst/>
              </a:prstGeom>
              <a:ln w="57150">
                <a:solidFill>
                  <a:srgbClr val="00FF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コネクタ 92">
                <a:extLst>
                  <a:ext uri="{FF2B5EF4-FFF2-40B4-BE49-F238E27FC236}">
                    <a16:creationId xmlns:a16="http://schemas.microsoft.com/office/drawing/2014/main" id="{E14DE650-2153-84E6-0813-A2FD091FFCEF}"/>
                  </a:ext>
                </a:extLst>
              </p:cNvPr>
              <p:cNvCxnSpPr/>
              <p:nvPr/>
            </p:nvCxnSpPr>
            <p:spPr>
              <a:xfrm flipH="1">
                <a:off x="3192778" y="4203622"/>
                <a:ext cx="4533" cy="913536"/>
              </a:xfrm>
              <a:prstGeom prst="line">
                <a:avLst/>
              </a:prstGeom>
              <a:ln w="57150">
                <a:solidFill>
                  <a:srgbClr val="00FF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3">
                <a:extLst>
                  <a:ext uri="{FF2B5EF4-FFF2-40B4-BE49-F238E27FC236}">
                    <a16:creationId xmlns:a16="http://schemas.microsoft.com/office/drawing/2014/main" id="{15AFBEC7-F6B1-232C-E58F-09DEE3B224A9}"/>
                  </a:ext>
                </a:extLst>
              </p:cNvPr>
              <p:cNvCxnSpPr/>
              <p:nvPr/>
            </p:nvCxnSpPr>
            <p:spPr>
              <a:xfrm flipH="1">
                <a:off x="3701681" y="4196658"/>
                <a:ext cx="4533" cy="913536"/>
              </a:xfrm>
              <a:prstGeom prst="line">
                <a:avLst/>
              </a:prstGeom>
              <a:ln w="57150">
                <a:solidFill>
                  <a:srgbClr val="00FF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下矢印 94">
                <a:extLst>
                  <a:ext uri="{FF2B5EF4-FFF2-40B4-BE49-F238E27FC236}">
                    <a16:creationId xmlns:a16="http://schemas.microsoft.com/office/drawing/2014/main" id="{4C72C44C-E5A5-52E2-3725-20AC8FEB4636}"/>
                  </a:ext>
                </a:extLst>
              </p:cNvPr>
              <p:cNvSpPr/>
              <p:nvPr/>
            </p:nvSpPr>
            <p:spPr>
              <a:xfrm>
                <a:off x="3252083" y="2756092"/>
                <a:ext cx="681949" cy="724641"/>
              </a:xfrm>
              <a:prstGeom prst="downArrow">
                <a:avLst>
                  <a:gd name="adj1" fmla="val 50000"/>
                  <a:gd name="adj2" fmla="val 57850"/>
                </a:avLst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96" name="下矢印 94">
              <a:extLst>
                <a:ext uri="{FF2B5EF4-FFF2-40B4-BE49-F238E27FC236}">
                  <a16:creationId xmlns:a16="http://schemas.microsoft.com/office/drawing/2014/main" id="{FB4FED2E-D8CC-D657-8B32-65E586CE2298}"/>
                </a:ext>
              </a:extLst>
            </p:cNvPr>
            <p:cNvSpPr/>
            <p:nvPr/>
          </p:nvSpPr>
          <p:spPr>
            <a:xfrm>
              <a:off x="8067228" y="2226306"/>
              <a:ext cx="681949" cy="724641"/>
            </a:xfrm>
            <a:prstGeom prst="downArrow">
              <a:avLst>
                <a:gd name="adj1" fmla="val 50000"/>
                <a:gd name="adj2" fmla="val 5785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3" name="グループ化 96">
            <a:extLst>
              <a:ext uri="{FF2B5EF4-FFF2-40B4-BE49-F238E27FC236}">
                <a16:creationId xmlns:a16="http://schemas.microsoft.com/office/drawing/2014/main" id="{8DB4EE67-4B27-BA8A-1D1D-43A90ED98BF2}"/>
              </a:ext>
            </a:extLst>
          </p:cNvPr>
          <p:cNvGrpSpPr>
            <a:grpSpLocks noChangeAspect="1"/>
          </p:cNvGrpSpPr>
          <p:nvPr/>
        </p:nvGrpSpPr>
        <p:grpSpPr>
          <a:xfrm>
            <a:off x="5491905" y="5154861"/>
            <a:ext cx="3544960" cy="1167190"/>
            <a:chOff x="2174302" y="1844824"/>
            <a:chExt cx="3029880" cy="997598"/>
          </a:xfrm>
        </p:grpSpPr>
        <p:pic>
          <p:nvPicPr>
            <p:cNvPr id="104" name="図 97">
              <a:extLst>
                <a:ext uri="{FF2B5EF4-FFF2-40B4-BE49-F238E27FC236}">
                  <a16:creationId xmlns:a16="http://schemas.microsoft.com/office/drawing/2014/main" id="{28C0D096-1CD9-C693-DFA4-E20D798F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98" t="49434" r="4003" b="12810"/>
            <a:stretch/>
          </p:blipFill>
          <p:spPr>
            <a:xfrm>
              <a:off x="3265032" y="1844824"/>
              <a:ext cx="1894393" cy="997598"/>
            </a:xfrm>
            <a:prstGeom prst="rect">
              <a:avLst/>
            </a:prstGeom>
          </p:spPr>
        </p:pic>
        <p:pic>
          <p:nvPicPr>
            <p:cNvPr id="105" name="図 100">
              <a:extLst>
                <a:ext uri="{FF2B5EF4-FFF2-40B4-BE49-F238E27FC236}">
                  <a16:creationId xmlns:a16="http://schemas.microsoft.com/office/drawing/2014/main" id="{5AE4D64D-D976-8B9A-4319-D147BFA52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34" r="72364" b="12810"/>
            <a:stretch/>
          </p:blipFill>
          <p:spPr>
            <a:xfrm>
              <a:off x="2174302" y="1844824"/>
              <a:ext cx="1090730" cy="997598"/>
            </a:xfrm>
            <a:prstGeom prst="rect">
              <a:avLst/>
            </a:prstGeom>
          </p:spPr>
        </p:pic>
        <p:sp>
          <p:nvSpPr>
            <p:cNvPr id="106" name="テキスト ボックス 101">
              <a:extLst>
                <a:ext uri="{FF2B5EF4-FFF2-40B4-BE49-F238E27FC236}">
                  <a16:creationId xmlns:a16="http://schemas.microsoft.com/office/drawing/2014/main" id="{FA996191-19B2-4332-7DAA-B047EF58D633}"/>
                </a:ext>
              </a:extLst>
            </p:cNvPr>
            <p:cNvSpPr txBox="1"/>
            <p:nvPr/>
          </p:nvSpPr>
          <p:spPr>
            <a:xfrm>
              <a:off x="2344875" y="2485346"/>
              <a:ext cx="2859307" cy="315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ＭＳ ゴシック" panose="020B0609070205080204" pitchFamily="49" charset="-128"/>
                </a:rPr>
                <a:t>2×2</a:t>
              </a:r>
              <a:r>
                <a:rPr kumimoji="0" lang="ja-JP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ＭＳ ゴシック" panose="020B0609070205080204" pitchFamily="49" charset="-128"/>
                </a:rPr>
                <a:t>          </a:t>
              </a: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ＭＳ ゴシック" panose="020B0609070205080204" pitchFamily="49" charset="-128"/>
                </a:rPr>
                <a:t>2×1</a:t>
              </a:r>
              <a:r>
                <a:rPr kumimoji="0" lang="ja-JP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ＭＳ ゴシック" panose="020B0609070205080204" pitchFamily="49" charset="-128"/>
                </a:rPr>
                <a:t>       </a:t>
              </a: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ＭＳ ゴシック" panose="020B0609070205080204" pitchFamily="49" charset="-128"/>
                </a:rPr>
                <a:t>1×1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ＭＳ ゴシック" panose="020B0609070205080204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5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6A5D3-CF26-593A-8691-56713C65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Stabilizing Strategies (1/2)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F7A6E0-CA81-7AF5-49E4-C4C71019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228004"/>
            <a:ext cx="8533583" cy="1942084"/>
          </a:xfrm>
        </p:spPr>
        <p:txBody>
          <a:bodyPr anchor="ctr"/>
          <a:lstStyle/>
          <a:p>
            <a:r>
              <a:rPr lang="en-US" dirty="0"/>
              <a:t>There are some options if the judge decides the block insertion is not safe. </a:t>
            </a:r>
          </a:p>
          <a:p>
            <a:r>
              <a:rPr lang="en-US" dirty="0"/>
              <a:t>A simply change in order can turn a non-assemblable structure into an assembable one.</a:t>
            </a:r>
          </a:p>
        </p:txBody>
      </p:sp>
      <p:grpSp>
        <p:nvGrpSpPr>
          <p:cNvPr id="421" name="Agrupar 420">
            <a:extLst>
              <a:ext uri="{FF2B5EF4-FFF2-40B4-BE49-F238E27FC236}">
                <a16:creationId xmlns:a16="http://schemas.microsoft.com/office/drawing/2014/main" id="{DD1ABA15-2D0E-E07B-475D-FED599CA89B3}"/>
              </a:ext>
            </a:extLst>
          </p:cNvPr>
          <p:cNvGrpSpPr/>
          <p:nvPr/>
        </p:nvGrpSpPr>
        <p:grpSpPr>
          <a:xfrm>
            <a:off x="1967823" y="4134021"/>
            <a:ext cx="5208353" cy="1761078"/>
            <a:chOff x="1730006" y="4128973"/>
            <a:chExt cx="5208353" cy="1761078"/>
          </a:xfrm>
        </p:grpSpPr>
        <p:grpSp>
          <p:nvGrpSpPr>
            <p:cNvPr id="420" name="Agrupar 419">
              <a:extLst>
                <a:ext uri="{FF2B5EF4-FFF2-40B4-BE49-F238E27FC236}">
                  <a16:creationId xmlns:a16="http://schemas.microsoft.com/office/drawing/2014/main" id="{36DE0211-C1B3-8806-039A-4B6CE15A000B}"/>
                </a:ext>
              </a:extLst>
            </p:cNvPr>
            <p:cNvGrpSpPr/>
            <p:nvPr/>
          </p:nvGrpSpPr>
          <p:grpSpPr>
            <a:xfrm>
              <a:off x="5173335" y="4128973"/>
              <a:ext cx="1765024" cy="1745065"/>
              <a:chOff x="4525865" y="4149145"/>
              <a:chExt cx="1765024" cy="1745065"/>
            </a:xfrm>
          </p:grpSpPr>
          <p:grpSp>
            <p:nvGrpSpPr>
              <p:cNvPr id="196" name="グループ化 54">
                <a:extLst>
                  <a:ext uri="{FF2B5EF4-FFF2-40B4-BE49-F238E27FC236}">
                    <a16:creationId xmlns:a16="http://schemas.microsoft.com/office/drawing/2014/main" id="{7C7D2D26-2C72-4E8C-406A-EF0457C757D0}"/>
                  </a:ext>
                </a:extLst>
              </p:cNvPr>
              <p:cNvGrpSpPr/>
              <p:nvPr/>
            </p:nvGrpSpPr>
            <p:grpSpPr>
              <a:xfrm>
                <a:off x="5011961" y="5475102"/>
                <a:ext cx="971595" cy="419108"/>
                <a:chOff x="3932150" y="6728712"/>
                <a:chExt cx="1537719" cy="718526"/>
              </a:xfrm>
            </p:grpSpPr>
            <p:grpSp>
              <p:nvGrpSpPr>
                <p:cNvPr id="227" name="グループ化 55">
                  <a:extLst>
                    <a:ext uri="{FF2B5EF4-FFF2-40B4-BE49-F238E27FC236}">
                      <a16:creationId xmlns:a16="http://schemas.microsoft.com/office/drawing/2014/main" id="{52A511F8-37DC-F1E0-21B8-1BCAB38B13C9}"/>
                    </a:ext>
                  </a:extLst>
                </p:cNvPr>
                <p:cNvGrpSpPr/>
                <p:nvPr/>
              </p:nvGrpSpPr>
              <p:grpSpPr>
                <a:xfrm>
                  <a:off x="3932150" y="6728712"/>
                  <a:ext cx="868339" cy="718526"/>
                  <a:chOff x="3275856" y="3327848"/>
                  <a:chExt cx="648072" cy="509121"/>
                </a:xfrm>
                <a:solidFill>
                  <a:schemeClr val="accent5">
                    <a:lumMod val="75000"/>
                  </a:schemeClr>
                </a:solidFill>
              </p:grpSpPr>
              <p:sp>
                <p:nvSpPr>
                  <p:cNvPr id="234" name="直方体 62">
                    <a:extLst>
                      <a:ext uri="{FF2B5EF4-FFF2-40B4-BE49-F238E27FC236}">
                        <a16:creationId xmlns:a16="http://schemas.microsoft.com/office/drawing/2014/main" id="{D7329FB2-8EE9-75CA-79B3-21FCBEF10C34}"/>
                      </a:ext>
                    </a:extLst>
                  </p:cNvPr>
                  <p:cNvSpPr/>
                  <p:nvPr/>
                </p:nvSpPr>
                <p:spPr>
                  <a:xfrm>
                    <a:off x="3275856" y="3412905"/>
                    <a:ext cx="648072" cy="424064"/>
                  </a:xfrm>
                  <a:prstGeom prst="cube">
                    <a:avLst>
                      <a:gd name="adj" fmla="val 34386"/>
                    </a:avLst>
                  </a:prstGeom>
                  <a:grpFill/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35" name="フローチャート : 磁気ディスク 60">
                    <a:extLst>
                      <a:ext uri="{FF2B5EF4-FFF2-40B4-BE49-F238E27FC236}">
                        <a16:creationId xmlns:a16="http://schemas.microsoft.com/office/drawing/2014/main" id="{C69B9D63-BFDE-9FF8-A243-D7E410374925}"/>
                      </a:ext>
                    </a:extLst>
                  </p:cNvPr>
                  <p:cNvSpPr/>
                  <p:nvPr/>
                </p:nvSpPr>
                <p:spPr>
                  <a:xfrm>
                    <a:off x="3700192" y="3331452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36" name="フローチャート : 磁気ディスク 61">
                    <a:extLst>
                      <a:ext uri="{FF2B5EF4-FFF2-40B4-BE49-F238E27FC236}">
                        <a16:creationId xmlns:a16="http://schemas.microsoft.com/office/drawing/2014/main" id="{3E6BBE62-230D-D4EF-0135-35A4BBAF95EF}"/>
                      </a:ext>
                    </a:extLst>
                  </p:cNvPr>
                  <p:cNvSpPr/>
                  <p:nvPr/>
                </p:nvSpPr>
                <p:spPr>
                  <a:xfrm>
                    <a:off x="3434160" y="3327848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37" name="フローチャート : 磁気ディスク 62">
                    <a:extLst>
                      <a:ext uri="{FF2B5EF4-FFF2-40B4-BE49-F238E27FC236}">
                        <a16:creationId xmlns:a16="http://schemas.microsoft.com/office/drawing/2014/main" id="{D14BC3BB-D630-F592-C7EB-7A27FCACD7AB}"/>
                      </a:ext>
                    </a:extLst>
                  </p:cNvPr>
                  <p:cNvSpPr/>
                  <p:nvPr/>
                </p:nvSpPr>
                <p:spPr>
                  <a:xfrm>
                    <a:off x="3628184" y="3386091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38" name="フローチャート : 磁気ディスク 63">
                    <a:extLst>
                      <a:ext uri="{FF2B5EF4-FFF2-40B4-BE49-F238E27FC236}">
                        <a16:creationId xmlns:a16="http://schemas.microsoft.com/office/drawing/2014/main" id="{E5EFCC7E-82F0-3C80-4E68-892CDC16AE51}"/>
                      </a:ext>
                    </a:extLst>
                  </p:cNvPr>
                  <p:cNvSpPr/>
                  <p:nvPr/>
                </p:nvSpPr>
                <p:spPr>
                  <a:xfrm>
                    <a:off x="3362152" y="3382487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</p:grpSp>
            <p:grpSp>
              <p:nvGrpSpPr>
                <p:cNvPr id="228" name="グループ化 56">
                  <a:extLst>
                    <a:ext uri="{FF2B5EF4-FFF2-40B4-BE49-F238E27FC236}">
                      <a16:creationId xmlns:a16="http://schemas.microsoft.com/office/drawing/2014/main" id="{5EC55599-6F8F-2C1B-CE74-BB1FE827AB52}"/>
                    </a:ext>
                  </a:extLst>
                </p:cNvPr>
                <p:cNvGrpSpPr/>
                <p:nvPr/>
              </p:nvGrpSpPr>
              <p:grpSpPr>
                <a:xfrm>
                  <a:off x="4601530" y="6733544"/>
                  <a:ext cx="868339" cy="705976"/>
                  <a:chOff x="3275856" y="3327848"/>
                  <a:chExt cx="648072" cy="500231"/>
                </a:xfrm>
                <a:solidFill>
                  <a:schemeClr val="accent5">
                    <a:lumMod val="75000"/>
                  </a:schemeClr>
                </a:solidFill>
              </p:grpSpPr>
              <p:sp>
                <p:nvSpPr>
                  <p:cNvPr id="229" name="直方体 57">
                    <a:extLst>
                      <a:ext uri="{FF2B5EF4-FFF2-40B4-BE49-F238E27FC236}">
                        <a16:creationId xmlns:a16="http://schemas.microsoft.com/office/drawing/2014/main" id="{B754B01D-C9C6-C172-3AD8-C784B40977EE}"/>
                      </a:ext>
                    </a:extLst>
                  </p:cNvPr>
                  <p:cNvSpPr/>
                  <p:nvPr/>
                </p:nvSpPr>
                <p:spPr>
                  <a:xfrm>
                    <a:off x="3275856" y="3404015"/>
                    <a:ext cx="648072" cy="424064"/>
                  </a:xfrm>
                  <a:prstGeom prst="cube">
                    <a:avLst>
                      <a:gd name="adj" fmla="val 34386"/>
                    </a:avLst>
                  </a:prstGeom>
                  <a:grpFill/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30" name="フローチャート : 磁気ディスク 55">
                    <a:extLst>
                      <a:ext uri="{FF2B5EF4-FFF2-40B4-BE49-F238E27FC236}">
                        <a16:creationId xmlns:a16="http://schemas.microsoft.com/office/drawing/2014/main" id="{7C667AE6-A8EA-7EDE-EEBA-BE6B5A9E5124}"/>
                      </a:ext>
                    </a:extLst>
                  </p:cNvPr>
                  <p:cNvSpPr/>
                  <p:nvPr/>
                </p:nvSpPr>
                <p:spPr>
                  <a:xfrm>
                    <a:off x="3700192" y="3331452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31" name="フローチャート : 磁気ディスク 56">
                    <a:extLst>
                      <a:ext uri="{FF2B5EF4-FFF2-40B4-BE49-F238E27FC236}">
                        <a16:creationId xmlns:a16="http://schemas.microsoft.com/office/drawing/2014/main" id="{956E0DF3-5CF7-7700-A165-C71D8AF4160F}"/>
                      </a:ext>
                    </a:extLst>
                  </p:cNvPr>
                  <p:cNvSpPr/>
                  <p:nvPr/>
                </p:nvSpPr>
                <p:spPr>
                  <a:xfrm>
                    <a:off x="3434160" y="3327848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32" name="フローチャート : 磁気ディスク 57">
                    <a:extLst>
                      <a:ext uri="{FF2B5EF4-FFF2-40B4-BE49-F238E27FC236}">
                        <a16:creationId xmlns:a16="http://schemas.microsoft.com/office/drawing/2014/main" id="{03DC6018-5AC3-ED87-023F-E630069AE29A}"/>
                      </a:ext>
                    </a:extLst>
                  </p:cNvPr>
                  <p:cNvSpPr/>
                  <p:nvPr/>
                </p:nvSpPr>
                <p:spPr>
                  <a:xfrm>
                    <a:off x="3628184" y="3386091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33" name="フローチャート : 磁気ディスク 58">
                    <a:extLst>
                      <a:ext uri="{FF2B5EF4-FFF2-40B4-BE49-F238E27FC236}">
                        <a16:creationId xmlns:a16="http://schemas.microsoft.com/office/drawing/2014/main" id="{5FC6EBDD-5C0F-3259-A845-D6E5A4ABA2F6}"/>
                      </a:ext>
                    </a:extLst>
                  </p:cNvPr>
                  <p:cNvSpPr/>
                  <p:nvPr/>
                </p:nvSpPr>
                <p:spPr>
                  <a:xfrm>
                    <a:off x="3362152" y="3382487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</p:grpSp>
          </p:grpSp>
          <p:grpSp>
            <p:nvGrpSpPr>
              <p:cNvPr id="197" name="グループ化 67">
                <a:extLst>
                  <a:ext uri="{FF2B5EF4-FFF2-40B4-BE49-F238E27FC236}">
                    <a16:creationId xmlns:a16="http://schemas.microsoft.com/office/drawing/2014/main" id="{07731380-B127-5F49-1BE3-0F4E0C380E56}"/>
                  </a:ext>
                </a:extLst>
              </p:cNvPr>
              <p:cNvGrpSpPr/>
              <p:nvPr/>
            </p:nvGrpSpPr>
            <p:grpSpPr>
              <a:xfrm rot="873801">
                <a:off x="4804067" y="5237917"/>
                <a:ext cx="548653" cy="423259"/>
                <a:chOff x="2512728" y="6605357"/>
                <a:chExt cx="593086" cy="495623"/>
              </a:xfrm>
            </p:grpSpPr>
            <p:sp>
              <p:nvSpPr>
                <p:cNvPr id="222" name="直方体 68">
                  <a:extLst>
                    <a:ext uri="{FF2B5EF4-FFF2-40B4-BE49-F238E27FC236}">
                      <a16:creationId xmlns:a16="http://schemas.microsoft.com/office/drawing/2014/main" id="{F6BBA5C4-122E-0729-3866-C9CBB39CA6F2}"/>
                    </a:ext>
                  </a:extLst>
                </p:cNvPr>
                <p:cNvSpPr/>
                <p:nvPr/>
              </p:nvSpPr>
              <p:spPr>
                <a:xfrm rot="20691425">
                  <a:off x="2512728" y="6692208"/>
                  <a:ext cx="593086" cy="408772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2"/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23" name="フローチャート : 磁気ディスク 66">
                  <a:extLst>
                    <a:ext uri="{FF2B5EF4-FFF2-40B4-BE49-F238E27FC236}">
                      <a16:creationId xmlns:a16="http://schemas.microsoft.com/office/drawing/2014/main" id="{C93320AD-DCB5-DB8B-CD1C-5EEEC508D74F}"/>
                    </a:ext>
                  </a:extLst>
                </p:cNvPr>
                <p:cNvSpPr/>
                <p:nvPr/>
              </p:nvSpPr>
              <p:spPr>
                <a:xfrm rot="20691425">
                  <a:off x="2823863" y="6605357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24" name="フローチャート : 磁気ディスク 67">
                  <a:extLst>
                    <a:ext uri="{FF2B5EF4-FFF2-40B4-BE49-F238E27FC236}">
                      <a16:creationId xmlns:a16="http://schemas.microsoft.com/office/drawing/2014/main" id="{E463AE48-555E-936D-DA08-C537E1AC224A}"/>
                    </a:ext>
                  </a:extLst>
                </p:cNvPr>
                <p:cNvSpPr/>
                <p:nvPr/>
              </p:nvSpPr>
              <p:spPr>
                <a:xfrm rot="20691425">
                  <a:off x="2603726" y="6649736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25" name="フローチャート : 磁気ディスク 68">
                  <a:extLst>
                    <a:ext uri="{FF2B5EF4-FFF2-40B4-BE49-F238E27FC236}">
                      <a16:creationId xmlns:a16="http://schemas.microsoft.com/office/drawing/2014/main" id="{77A6DC82-8E1B-1A82-5125-40B47BDA47EF}"/>
                    </a:ext>
                  </a:extLst>
                </p:cNvPr>
                <p:cNvSpPr/>
                <p:nvPr/>
              </p:nvSpPr>
              <p:spPr>
                <a:xfrm rot="20691425">
                  <a:off x="2556233" y="6734807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26" name="フローチャート : 磁気ディスク 69">
                  <a:extLst>
                    <a:ext uri="{FF2B5EF4-FFF2-40B4-BE49-F238E27FC236}">
                      <a16:creationId xmlns:a16="http://schemas.microsoft.com/office/drawing/2014/main" id="{D6C3B795-BAC5-BCAD-C6F8-D4B8190E2D7F}"/>
                    </a:ext>
                  </a:extLst>
                </p:cNvPr>
                <p:cNvSpPr/>
                <p:nvPr/>
              </p:nvSpPr>
              <p:spPr>
                <a:xfrm rot="20691425">
                  <a:off x="2776246" y="6670536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</p:grpSp>
          <p:grpSp>
            <p:nvGrpSpPr>
              <p:cNvPr id="198" name="グループ化 73">
                <a:extLst>
                  <a:ext uri="{FF2B5EF4-FFF2-40B4-BE49-F238E27FC236}">
                    <a16:creationId xmlns:a16="http://schemas.microsoft.com/office/drawing/2014/main" id="{290D56CC-6C6C-8270-594D-AB6FB4886E18}"/>
                  </a:ext>
                </a:extLst>
              </p:cNvPr>
              <p:cNvGrpSpPr/>
              <p:nvPr/>
            </p:nvGrpSpPr>
            <p:grpSpPr>
              <a:xfrm>
                <a:off x="5224351" y="5245374"/>
                <a:ext cx="548653" cy="412834"/>
                <a:chOff x="3275856" y="3327848"/>
                <a:chExt cx="648072" cy="501501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217" name="直方体 74">
                  <a:extLst>
                    <a:ext uri="{FF2B5EF4-FFF2-40B4-BE49-F238E27FC236}">
                      <a16:creationId xmlns:a16="http://schemas.microsoft.com/office/drawing/2014/main" id="{F2BE255B-3DF6-B372-AB53-701DDE23A595}"/>
                    </a:ext>
                  </a:extLst>
                </p:cNvPr>
                <p:cNvSpPr/>
                <p:nvPr/>
              </p:nvSpPr>
              <p:spPr>
                <a:xfrm>
                  <a:off x="3275856" y="3405285"/>
                  <a:ext cx="648072" cy="424064"/>
                </a:xfrm>
                <a:prstGeom prst="cube">
                  <a:avLst>
                    <a:gd name="adj" fmla="val 34386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18" name="フローチャート : 磁気ディスク 72">
                  <a:extLst>
                    <a:ext uri="{FF2B5EF4-FFF2-40B4-BE49-F238E27FC236}">
                      <a16:creationId xmlns:a16="http://schemas.microsoft.com/office/drawing/2014/main" id="{F9C97DD2-929A-275F-716E-28D59E6BCECD}"/>
                    </a:ext>
                  </a:extLst>
                </p:cNvPr>
                <p:cNvSpPr/>
                <p:nvPr/>
              </p:nvSpPr>
              <p:spPr>
                <a:xfrm>
                  <a:off x="3700192" y="3331452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19" name="フローチャート : 磁気ディスク 73">
                  <a:extLst>
                    <a:ext uri="{FF2B5EF4-FFF2-40B4-BE49-F238E27FC236}">
                      <a16:creationId xmlns:a16="http://schemas.microsoft.com/office/drawing/2014/main" id="{5AC47F25-8076-43EF-F2B6-8BBF29D28475}"/>
                    </a:ext>
                  </a:extLst>
                </p:cNvPr>
                <p:cNvSpPr/>
                <p:nvPr/>
              </p:nvSpPr>
              <p:spPr>
                <a:xfrm>
                  <a:off x="3434160" y="3327848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20" name="フローチャート : 磁気ディスク 74">
                  <a:extLst>
                    <a:ext uri="{FF2B5EF4-FFF2-40B4-BE49-F238E27FC236}">
                      <a16:creationId xmlns:a16="http://schemas.microsoft.com/office/drawing/2014/main" id="{E4FBDB8E-E5E4-ECB4-C28F-2E0D8793D5AD}"/>
                    </a:ext>
                  </a:extLst>
                </p:cNvPr>
                <p:cNvSpPr/>
                <p:nvPr/>
              </p:nvSpPr>
              <p:spPr>
                <a:xfrm>
                  <a:off x="3628184" y="3386091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21" name="フローチャート : 磁気ディスク 75">
                  <a:extLst>
                    <a:ext uri="{FF2B5EF4-FFF2-40B4-BE49-F238E27FC236}">
                      <a16:creationId xmlns:a16="http://schemas.microsoft.com/office/drawing/2014/main" id="{D39CC655-17F8-9275-8C91-B9F0A081F324}"/>
                    </a:ext>
                  </a:extLst>
                </p:cNvPr>
                <p:cNvSpPr/>
                <p:nvPr/>
              </p:nvSpPr>
              <p:spPr>
                <a:xfrm>
                  <a:off x="3362152" y="3382487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</p:grpSp>
          <p:grpSp>
            <p:nvGrpSpPr>
              <p:cNvPr id="199" name="グループ化 79">
                <a:extLst>
                  <a:ext uri="{FF2B5EF4-FFF2-40B4-BE49-F238E27FC236}">
                    <a16:creationId xmlns:a16="http://schemas.microsoft.com/office/drawing/2014/main" id="{16D6E2CE-0BE4-AB1F-C87D-449A94515F39}"/>
                  </a:ext>
                </a:extLst>
              </p:cNvPr>
              <p:cNvGrpSpPr/>
              <p:nvPr/>
            </p:nvGrpSpPr>
            <p:grpSpPr>
              <a:xfrm>
                <a:off x="4525865" y="4583801"/>
                <a:ext cx="548653" cy="479426"/>
                <a:chOff x="2268992" y="3504271"/>
                <a:chExt cx="1050688" cy="994540"/>
              </a:xfrm>
            </p:grpSpPr>
            <p:grpSp>
              <p:nvGrpSpPr>
                <p:cNvPr id="210" name="グループ化 80">
                  <a:extLst>
                    <a:ext uri="{FF2B5EF4-FFF2-40B4-BE49-F238E27FC236}">
                      <a16:creationId xmlns:a16="http://schemas.microsoft.com/office/drawing/2014/main" id="{3E99A5D9-1C65-F37A-9CFF-8DDDE0C5642D}"/>
                    </a:ext>
                  </a:extLst>
                </p:cNvPr>
                <p:cNvGrpSpPr/>
                <p:nvPr/>
              </p:nvGrpSpPr>
              <p:grpSpPr>
                <a:xfrm>
                  <a:off x="2268992" y="3504271"/>
                  <a:ext cx="1050688" cy="856400"/>
                  <a:chOff x="3275856" y="3327848"/>
                  <a:chExt cx="648072" cy="501501"/>
                </a:xfrm>
                <a:solidFill>
                  <a:schemeClr val="accent5">
                    <a:lumMod val="75000"/>
                  </a:schemeClr>
                </a:solidFill>
              </p:grpSpPr>
              <p:sp>
                <p:nvSpPr>
                  <p:cNvPr id="212" name="直方体 82">
                    <a:extLst>
                      <a:ext uri="{FF2B5EF4-FFF2-40B4-BE49-F238E27FC236}">
                        <a16:creationId xmlns:a16="http://schemas.microsoft.com/office/drawing/2014/main" id="{FF5537DD-3E23-95F9-7880-20886B59059C}"/>
                      </a:ext>
                    </a:extLst>
                  </p:cNvPr>
                  <p:cNvSpPr/>
                  <p:nvPr/>
                </p:nvSpPr>
                <p:spPr>
                  <a:xfrm>
                    <a:off x="3275856" y="3405285"/>
                    <a:ext cx="648072" cy="424064"/>
                  </a:xfrm>
                  <a:prstGeom prst="cube">
                    <a:avLst>
                      <a:gd name="adj" fmla="val 34386"/>
                    </a:avLst>
                  </a:prstGeom>
                  <a:grpFill/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13" name="フローチャート : 磁気ディスク 80">
                    <a:extLst>
                      <a:ext uri="{FF2B5EF4-FFF2-40B4-BE49-F238E27FC236}">
                        <a16:creationId xmlns:a16="http://schemas.microsoft.com/office/drawing/2014/main" id="{B3374535-5119-35E3-C741-E03D7FF5E05B}"/>
                      </a:ext>
                    </a:extLst>
                  </p:cNvPr>
                  <p:cNvSpPr/>
                  <p:nvPr/>
                </p:nvSpPr>
                <p:spPr>
                  <a:xfrm>
                    <a:off x="3700192" y="3331452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14" name="フローチャート : 磁気ディスク 81">
                    <a:extLst>
                      <a:ext uri="{FF2B5EF4-FFF2-40B4-BE49-F238E27FC236}">
                        <a16:creationId xmlns:a16="http://schemas.microsoft.com/office/drawing/2014/main" id="{267BA83C-6A38-CF0D-0764-DA5D5F16EDF2}"/>
                      </a:ext>
                    </a:extLst>
                  </p:cNvPr>
                  <p:cNvSpPr/>
                  <p:nvPr/>
                </p:nvSpPr>
                <p:spPr>
                  <a:xfrm>
                    <a:off x="3434160" y="3327848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15" name="フローチャート : 磁気ディスク 82">
                    <a:extLst>
                      <a:ext uri="{FF2B5EF4-FFF2-40B4-BE49-F238E27FC236}">
                        <a16:creationId xmlns:a16="http://schemas.microsoft.com/office/drawing/2014/main" id="{3ADD84E9-D056-0006-5F3D-B98B86ACFBA7}"/>
                      </a:ext>
                    </a:extLst>
                  </p:cNvPr>
                  <p:cNvSpPr/>
                  <p:nvPr/>
                </p:nvSpPr>
                <p:spPr>
                  <a:xfrm>
                    <a:off x="3628184" y="3386091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16" name="フローチャート : 磁気ディスク 83">
                    <a:extLst>
                      <a:ext uri="{FF2B5EF4-FFF2-40B4-BE49-F238E27FC236}">
                        <a16:creationId xmlns:a16="http://schemas.microsoft.com/office/drawing/2014/main" id="{958AA833-8142-BC83-82D8-65A779D0EFD2}"/>
                      </a:ext>
                    </a:extLst>
                  </p:cNvPr>
                  <p:cNvSpPr/>
                  <p:nvPr/>
                </p:nvSpPr>
                <p:spPr>
                  <a:xfrm>
                    <a:off x="3362152" y="3382487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</p:grpSp>
            <p:sp>
              <p:nvSpPr>
                <p:cNvPr id="211" name="テキスト ボックス 81">
                  <a:extLst>
                    <a:ext uri="{FF2B5EF4-FFF2-40B4-BE49-F238E27FC236}">
                      <a16:creationId xmlns:a16="http://schemas.microsoft.com/office/drawing/2014/main" id="{E8CE4AB2-BCED-FC15-20D1-AB5DA28622D0}"/>
                    </a:ext>
                  </a:extLst>
                </p:cNvPr>
                <p:cNvSpPr txBox="1"/>
                <p:nvPr/>
              </p:nvSpPr>
              <p:spPr>
                <a:xfrm>
                  <a:off x="2425039" y="3854433"/>
                  <a:ext cx="644379" cy="6443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350" dirty="0">
                      <a:ea typeface="ＭＳ Ｐゴシック" panose="020B0600070205080204" pitchFamily="50" charset="-128"/>
                    </a:rPr>
                    <a:t>A</a:t>
                  </a:r>
                  <a:endParaRPr kumimoji="1" lang="ja-JP" altLang="en-US" sz="1350" dirty="0">
                    <a:ea typeface="ＭＳ Ｐゴシック" panose="020B0600070205080204" pitchFamily="50" charset="-128"/>
                  </a:endParaRPr>
                </a:p>
              </p:txBody>
            </p:sp>
          </p:grpSp>
          <p:grpSp>
            <p:nvGrpSpPr>
              <p:cNvPr id="200" name="グループ化 87">
                <a:extLst>
                  <a:ext uri="{FF2B5EF4-FFF2-40B4-BE49-F238E27FC236}">
                    <a16:creationId xmlns:a16="http://schemas.microsoft.com/office/drawing/2014/main" id="{ED014154-0A04-1983-3F51-4D8402E27FFF}"/>
                  </a:ext>
                </a:extLst>
              </p:cNvPr>
              <p:cNvGrpSpPr/>
              <p:nvPr/>
            </p:nvGrpSpPr>
            <p:grpSpPr>
              <a:xfrm>
                <a:off x="4957822" y="4583540"/>
                <a:ext cx="548653" cy="479083"/>
                <a:chOff x="1843810" y="3419885"/>
                <a:chExt cx="1050688" cy="993830"/>
              </a:xfrm>
            </p:grpSpPr>
            <p:grpSp>
              <p:nvGrpSpPr>
                <p:cNvPr id="203" name="グループ化 88">
                  <a:extLst>
                    <a:ext uri="{FF2B5EF4-FFF2-40B4-BE49-F238E27FC236}">
                      <a16:creationId xmlns:a16="http://schemas.microsoft.com/office/drawing/2014/main" id="{6D88BE45-B188-F328-6D1D-7DB743EEA723}"/>
                    </a:ext>
                  </a:extLst>
                </p:cNvPr>
                <p:cNvGrpSpPr/>
                <p:nvPr/>
              </p:nvGrpSpPr>
              <p:grpSpPr>
                <a:xfrm>
                  <a:off x="1843810" y="3419885"/>
                  <a:ext cx="1050688" cy="856400"/>
                  <a:chOff x="3275856" y="3327848"/>
                  <a:chExt cx="648072" cy="501501"/>
                </a:xfrm>
                <a:solidFill>
                  <a:schemeClr val="accent5">
                    <a:lumMod val="75000"/>
                  </a:schemeClr>
                </a:solidFill>
              </p:grpSpPr>
              <p:sp>
                <p:nvSpPr>
                  <p:cNvPr id="205" name="直方体 90">
                    <a:extLst>
                      <a:ext uri="{FF2B5EF4-FFF2-40B4-BE49-F238E27FC236}">
                        <a16:creationId xmlns:a16="http://schemas.microsoft.com/office/drawing/2014/main" id="{0CFD98D9-5E46-C3C6-6967-80A5815BCECA}"/>
                      </a:ext>
                    </a:extLst>
                  </p:cNvPr>
                  <p:cNvSpPr/>
                  <p:nvPr/>
                </p:nvSpPr>
                <p:spPr>
                  <a:xfrm>
                    <a:off x="3275856" y="3405285"/>
                    <a:ext cx="648072" cy="424064"/>
                  </a:xfrm>
                  <a:prstGeom prst="cube">
                    <a:avLst>
                      <a:gd name="adj" fmla="val 34386"/>
                    </a:avLst>
                  </a:prstGeom>
                  <a:grpFill/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06" name="フローチャート : 磁気ディスク 88">
                    <a:extLst>
                      <a:ext uri="{FF2B5EF4-FFF2-40B4-BE49-F238E27FC236}">
                        <a16:creationId xmlns:a16="http://schemas.microsoft.com/office/drawing/2014/main" id="{33D9E2DC-965E-5049-1607-D092A60210FD}"/>
                      </a:ext>
                    </a:extLst>
                  </p:cNvPr>
                  <p:cNvSpPr/>
                  <p:nvPr/>
                </p:nvSpPr>
                <p:spPr>
                  <a:xfrm>
                    <a:off x="3700192" y="3331452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07" name="フローチャート : 磁気ディスク 89">
                    <a:extLst>
                      <a:ext uri="{FF2B5EF4-FFF2-40B4-BE49-F238E27FC236}">
                        <a16:creationId xmlns:a16="http://schemas.microsoft.com/office/drawing/2014/main" id="{A396B2D5-DEFD-3580-00AE-CD13C820DFA9}"/>
                      </a:ext>
                    </a:extLst>
                  </p:cNvPr>
                  <p:cNvSpPr/>
                  <p:nvPr/>
                </p:nvSpPr>
                <p:spPr>
                  <a:xfrm>
                    <a:off x="3434160" y="3327848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08" name="フローチャート : 磁気ディスク 90">
                    <a:extLst>
                      <a:ext uri="{FF2B5EF4-FFF2-40B4-BE49-F238E27FC236}">
                        <a16:creationId xmlns:a16="http://schemas.microsoft.com/office/drawing/2014/main" id="{5E26DBE5-5D83-561A-953D-4191ADB4F662}"/>
                      </a:ext>
                    </a:extLst>
                  </p:cNvPr>
                  <p:cNvSpPr/>
                  <p:nvPr/>
                </p:nvSpPr>
                <p:spPr>
                  <a:xfrm>
                    <a:off x="3628184" y="3386091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09" name="フローチャート : 磁気ディスク 91">
                    <a:extLst>
                      <a:ext uri="{FF2B5EF4-FFF2-40B4-BE49-F238E27FC236}">
                        <a16:creationId xmlns:a16="http://schemas.microsoft.com/office/drawing/2014/main" id="{4B41C19B-0A99-E692-D642-26475D51F86D}"/>
                      </a:ext>
                    </a:extLst>
                  </p:cNvPr>
                  <p:cNvSpPr/>
                  <p:nvPr/>
                </p:nvSpPr>
                <p:spPr>
                  <a:xfrm>
                    <a:off x="3362152" y="3382487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</p:grpSp>
            <p:sp>
              <p:nvSpPr>
                <p:cNvPr id="204" name="テキスト ボックス 89">
                  <a:extLst>
                    <a:ext uri="{FF2B5EF4-FFF2-40B4-BE49-F238E27FC236}">
                      <a16:creationId xmlns:a16="http://schemas.microsoft.com/office/drawing/2014/main" id="{12E00EC2-EEA3-CC1A-BAF9-C9CA243E0115}"/>
                    </a:ext>
                  </a:extLst>
                </p:cNvPr>
                <p:cNvSpPr txBox="1"/>
                <p:nvPr/>
              </p:nvSpPr>
              <p:spPr>
                <a:xfrm>
                  <a:off x="1986312" y="3769335"/>
                  <a:ext cx="606517" cy="6443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350" dirty="0">
                      <a:ea typeface="ＭＳ Ｐゴシック" panose="020B0600070205080204" pitchFamily="50" charset="-128"/>
                    </a:rPr>
                    <a:t>B</a:t>
                  </a:r>
                  <a:endParaRPr kumimoji="1" lang="ja-JP" altLang="en-US" sz="1350" dirty="0">
                    <a:ea typeface="ＭＳ Ｐゴシック" panose="020B0600070205080204" pitchFamily="50" charset="-128"/>
                  </a:endParaRPr>
                </a:p>
              </p:txBody>
            </p:sp>
          </p:grpSp>
          <p:sp>
            <p:nvSpPr>
              <p:cNvPr id="201" name="テキスト ボックス 95">
                <a:extLst>
                  <a:ext uri="{FF2B5EF4-FFF2-40B4-BE49-F238E27FC236}">
                    <a16:creationId xmlns:a16="http://schemas.microsoft.com/office/drawing/2014/main" id="{253EA698-D475-468B-EE54-B398F1407B57}"/>
                  </a:ext>
                </a:extLst>
              </p:cNvPr>
              <p:cNvSpPr txBox="1"/>
              <p:nvPr/>
            </p:nvSpPr>
            <p:spPr>
              <a:xfrm>
                <a:off x="4573434" y="4149145"/>
                <a:ext cx="1717455" cy="334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500" dirty="0">
                    <a:latin typeface="Abadi" panose="020B0604020104020204" pitchFamily="34" charset="0"/>
                    <a:ea typeface="ＭＳ Ｐゴシック" panose="020B0600070205080204" pitchFamily="50" charset="-128"/>
                  </a:rPr>
                  <a:t>Place B before A</a:t>
                </a:r>
                <a:endParaRPr kumimoji="1" lang="ja-JP" altLang="en-US" sz="1500" dirty="0">
                  <a:latin typeface="Abadi" panose="020B0604020104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419" name="Agrupar 418">
              <a:extLst>
                <a:ext uri="{FF2B5EF4-FFF2-40B4-BE49-F238E27FC236}">
                  <a16:creationId xmlns:a16="http://schemas.microsoft.com/office/drawing/2014/main" id="{DBBAE6F8-74BA-B4E1-4692-6A31C5360D68}"/>
                </a:ext>
              </a:extLst>
            </p:cNvPr>
            <p:cNvGrpSpPr/>
            <p:nvPr/>
          </p:nvGrpSpPr>
          <p:grpSpPr>
            <a:xfrm>
              <a:off x="1730006" y="4144582"/>
              <a:ext cx="1877678" cy="1745469"/>
              <a:chOff x="2551086" y="4186073"/>
              <a:chExt cx="1877678" cy="1745469"/>
            </a:xfrm>
          </p:grpSpPr>
          <p:grpSp>
            <p:nvGrpSpPr>
              <p:cNvPr id="190" name="グループ化 7">
                <a:extLst>
                  <a:ext uri="{FF2B5EF4-FFF2-40B4-BE49-F238E27FC236}">
                    <a16:creationId xmlns:a16="http://schemas.microsoft.com/office/drawing/2014/main" id="{9EC24485-8258-2965-71ED-C5F6BF6786E0}"/>
                  </a:ext>
                </a:extLst>
              </p:cNvPr>
              <p:cNvGrpSpPr/>
              <p:nvPr/>
            </p:nvGrpSpPr>
            <p:grpSpPr>
              <a:xfrm>
                <a:off x="3457169" y="5509540"/>
                <a:ext cx="971595" cy="422002"/>
                <a:chOff x="3932150" y="6728712"/>
                <a:chExt cx="1537719" cy="723488"/>
              </a:xfrm>
            </p:grpSpPr>
            <p:grpSp>
              <p:nvGrpSpPr>
                <p:cNvPr id="268" name="グループ化 8">
                  <a:extLst>
                    <a:ext uri="{FF2B5EF4-FFF2-40B4-BE49-F238E27FC236}">
                      <a16:creationId xmlns:a16="http://schemas.microsoft.com/office/drawing/2014/main" id="{D9BE115F-DDE7-9EFC-DF9E-A0D12D30F710}"/>
                    </a:ext>
                  </a:extLst>
                </p:cNvPr>
                <p:cNvGrpSpPr/>
                <p:nvPr/>
              </p:nvGrpSpPr>
              <p:grpSpPr>
                <a:xfrm>
                  <a:off x="3932150" y="6728712"/>
                  <a:ext cx="868339" cy="718526"/>
                  <a:chOff x="3275856" y="3327848"/>
                  <a:chExt cx="648072" cy="509121"/>
                </a:xfrm>
                <a:solidFill>
                  <a:schemeClr val="accent5">
                    <a:lumMod val="75000"/>
                  </a:schemeClr>
                </a:solidFill>
              </p:grpSpPr>
              <p:sp>
                <p:nvSpPr>
                  <p:cNvPr id="275" name="直方体 15">
                    <a:extLst>
                      <a:ext uri="{FF2B5EF4-FFF2-40B4-BE49-F238E27FC236}">
                        <a16:creationId xmlns:a16="http://schemas.microsoft.com/office/drawing/2014/main" id="{A7308548-D879-75E3-BC0D-7BE1B04D92E6}"/>
                      </a:ext>
                    </a:extLst>
                  </p:cNvPr>
                  <p:cNvSpPr/>
                  <p:nvPr/>
                </p:nvSpPr>
                <p:spPr>
                  <a:xfrm>
                    <a:off x="3275856" y="3412905"/>
                    <a:ext cx="648072" cy="424064"/>
                  </a:xfrm>
                  <a:prstGeom prst="cube">
                    <a:avLst>
                      <a:gd name="adj" fmla="val 34386"/>
                    </a:avLst>
                  </a:prstGeom>
                  <a:grpFill/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76" name="フローチャート : 磁気ディスク 13">
                    <a:extLst>
                      <a:ext uri="{FF2B5EF4-FFF2-40B4-BE49-F238E27FC236}">
                        <a16:creationId xmlns:a16="http://schemas.microsoft.com/office/drawing/2014/main" id="{6DEC0510-2F64-D1B2-0373-E04B678B6844}"/>
                      </a:ext>
                    </a:extLst>
                  </p:cNvPr>
                  <p:cNvSpPr/>
                  <p:nvPr/>
                </p:nvSpPr>
                <p:spPr>
                  <a:xfrm>
                    <a:off x="3700192" y="3331452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77" name="フローチャート : 磁気ディスク 14">
                    <a:extLst>
                      <a:ext uri="{FF2B5EF4-FFF2-40B4-BE49-F238E27FC236}">
                        <a16:creationId xmlns:a16="http://schemas.microsoft.com/office/drawing/2014/main" id="{F78187A3-C6F2-0730-085F-E7F83E69600C}"/>
                      </a:ext>
                    </a:extLst>
                  </p:cNvPr>
                  <p:cNvSpPr/>
                  <p:nvPr/>
                </p:nvSpPr>
                <p:spPr>
                  <a:xfrm>
                    <a:off x="3434160" y="3327848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78" name="フローチャート : 磁気ディスク 15">
                    <a:extLst>
                      <a:ext uri="{FF2B5EF4-FFF2-40B4-BE49-F238E27FC236}">
                        <a16:creationId xmlns:a16="http://schemas.microsoft.com/office/drawing/2014/main" id="{B39FE469-ACD4-AB34-C5C8-2E65B5EA9573}"/>
                      </a:ext>
                    </a:extLst>
                  </p:cNvPr>
                  <p:cNvSpPr/>
                  <p:nvPr/>
                </p:nvSpPr>
                <p:spPr>
                  <a:xfrm>
                    <a:off x="3628184" y="3386091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79" name="フローチャート : 磁気ディスク 16">
                    <a:extLst>
                      <a:ext uri="{FF2B5EF4-FFF2-40B4-BE49-F238E27FC236}">
                        <a16:creationId xmlns:a16="http://schemas.microsoft.com/office/drawing/2014/main" id="{B4ED0B35-1752-5CDA-7C0E-81130708E4FA}"/>
                      </a:ext>
                    </a:extLst>
                  </p:cNvPr>
                  <p:cNvSpPr/>
                  <p:nvPr/>
                </p:nvSpPr>
                <p:spPr>
                  <a:xfrm>
                    <a:off x="3362152" y="3382487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</p:grpSp>
            <p:grpSp>
              <p:nvGrpSpPr>
                <p:cNvPr id="269" name="グループ化 9">
                  <a:extLst>
                    <a:ext uri="{FF2B5EF4-FFF2-40B4-BE49-F238E27FC236}">
                      <a16:creationId xmlns:a16="http://schemas.microsoft.com/office/drawing/2014/main" id="{43675BFB-C655-6B26-61B2-12359534230F}"/>
                    </a:ext>
                  </a:extLst>
                </p:cNvPr>
                <p:cNvGrpSpPr/>
                <p:nvPr/>
              </p:nvGrpSpPr>
              <p:grpSpPr>
                <a:xfrm>
                  <a:off x="4601530" y="6733546"/>
                  <a:ext cx="868339" cy="718654"/>
                  <a:chOff x="3275856" y="3327848"/>
                  <a:chExt cx="648072" cy="509214"/>
                </a:xfrm>
                <a:solidFill>
                  <a:schemeClr val="accent5">
                    <a:lumMod val="75000"/>
                  </a:schemeClr>
                </a:solidFill>
              </p:grpSpPr>
              <p:sp>
                <p:nvSpPr>
                  <p:cNvPr id="270" name="直方体 10">
                    <a:extLst>
                      <a:ext uri="{FF2B5EF4-FFF2-40B4-BE49-F238E27FC236}">
                        <a16:creationId xmlns:a16="http://schemas.microsoft.com/office/drawing/2014/main" id="{095EF9CA-4E77-BE24-14F2-4915A46802AA}"/>
                      </a:ext>
                    </a:extLst>
                  </p:cNvPr>
                  <p:cNvSpPr/>
                  <p:nvPr/>
                </p:nvSpPr>
                <p:spPr>
                  <a:xfrm>
                    <a:off x="3275856" y="3412998"/>
                    <a:ext cx="648072" cy="424064"/>
                  </a:xfrm>
                  <a:prstGeom prst="cube">
                    <a:avLst>
                      <a:gd name="adj" fmla="val 34386"/>
                    </a:avLst>
                  </a:prstGeom>
                  <a:grpFill/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71" name="フローチャート : 磁気ディスク 8">
                    <a:extLst>
                      <a:ext uri="{FF2B5EF4-FFF2-40B4-BE49-F238E27FC236}">
                        <a16:creationId xmlns:a16="http://schemas.microsoft.com/office/drawing/2014/main" id="{1C3ECC49-327C-EE1C-2D0B-867CE88C55E9}"/>
                      </a:ext>
                    </a:extLst>
                  </p:cNvPr>
                  <p:cNvSpPr/>
                  <p:nvPr/>
                </p:nvSpPr>
                <p:spPr>
                  <a:xfrm>
                    <a:off x="3700192" y="3331452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72" name="フローチャート : 磁気ディスク 9">
                    <a:extLst>
                      <a:ext uri="{FF2B5EF4-FFF2-40B4-BE49-F238E27FC236}">
                        <a16:creationId xmlns:a16="http://schemas.microsoft.com/office/drawing/2014/main" id="{3ABBEFAA-9A8D-54A6-6BFF-187F9DFF8DE2}"/>
                      </a:ext>
                    </a:extLst>
                  </p:cNvPr>
                  <p:cNvSpPr/>
                  <p:nvPr/>
                </p:nvSpPr>
                <p:spPr>
                  <a:xfrm>
                    <a:off x="3434160" y="3327848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73" name="フローチャート : 磁気ディスク 10">
                    <a:extLst>
                      <a:ext uri="{FF2B5EF4-FFF2-40B4-BE49-F238E27FC236}">
                        <a16:creationId xmlns:a16="http://schemas.microsoft.com/office/drawing/2014/main" id="{2121B50A-EECD-A423-10CF-CF429700C27A}"/>
                      </a:ext>
                    </a:extLst>
                  </p:cNvPr>
                  <p:cNvSpPr/>
                  <p:nvPr/>
                </p:nvSpPr>
                <p:spPr>
                  <a:xfrm>
                    <a:off x="3628184" y="3386091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74" name="フローチャート : 磁気ディスク 11">
                    <a:extLst>
                      <a:ext uri="{FF2B5EF4-FFF2-40B4-BE49-F238E27FC236}">
                        <a16:creationId xmlns:a16="http://schemas.microsoft.com/office/drawing/2014/main" id="{9AD78D7C-6459-025A-2F0B-5E3EEB21A0C2}"/>
                      </a:ext>
                    </a:extLst>
                  </p:cNvPr>
                  <p:cNvSpPr/>
                  <p:nvPr/>
                </p:nvSpPr>
                <p:spPr>
                  <a:xfrm>
                    <a:off x="3362152" y="3382487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</p:grpSp>
          </p:grpSp>
          <p:grpSp>
            <p:nvGrpSpPr>
              <p:cNvPr id="191" name="グループ化 20">
                <a:extLst>
                  <a:ext uri="{FF2B5EF4-FFF2-40B4-BE49-F238E27FC236}">
                    <a16:creationId xmlns:a16="http://schemas.microsoft.com/office/drawing/2014/main" id="{1D406FD2-6A24-0F61-7565-70F969A7C76E}"/>
                  </a:ext>
                </a:extLst>
              </p:cNvPr>
              <p:cNvGrpSpPr/>
              <p:nvPr/>
            </p:nvGrpSpPr>
            <p:grpSpPr>
              <a:xfrm rot="873801">
                <a:off x="3249275" y="5279749"/>
                <a:ext cx="548653" cy="423259"/>
                <a:chOff x="2512728" y="6605357"/>
                <a:chExt cx="593086" cy="495623"/>
              </a:xfrm>
            </p:grpSpPr>
            <p:sp>
              <p:nvSpPr>
                <p:cNvPr id="263" name="直方体 21">
                  <a:extLst>
                    <a:ext uri="{FF2B5EF4-FFF2-40B4-BE49-F238E27FC236}">
                      <a16:creationId xmlns:a16="http://schemas.microsoft.com/office/drawing/2014/main" id="{12A683B9-5656-D47C-F7DE-54D953C3983F}"/>
                    </a:ext>
                  </a:extLst>
                </p:cNvPr>
                <p:cNvSpPr/>
                <p:nvPr/>
              </p:nvSpPr>
              <p:spPr>
                <a:xfrm rot="20691425">
                  <a:off x="2512728" y="6692208"/>
                  <a:ext cx="593086" cy="408772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2"/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64" name="フローチャート : 磁気ディスク 19">
                  <a:extLst>
                    <a:ext uri="{FF2B5EF4-FFF2-40B4-BE49-F238E27FC236}">
                      <a16:creationId xmlns:a16="http://schemas.microsoft.com/office/drawing/2014/main" id="{0A51BD40-EE59-8B54-70AE-7DC0E2BABEEA}"/>
                    </a:ext>
                  </a:extLst>
                </p:cNvPr>
                <p:cNvSpPr/>
                <p:nvPr/>
              </p:nvSpPr>
              <p:spPr>
                <a:xfrm rot="20691425">
                  <a:off x="2823863" y="6605357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65" name="フローチャート : 磁気ディスク 20">
                  <a:extLst>
                    <a:ext uri="{FF2B5EF4-FFF2-40B4-BE49-F238E27FC236}">
                      <a16:creationId xmlns:a16="http://schemas.microsoft.com/office/drawing/2014/main" id="{79D88C06-68B8-498E-8713-939D03E2CB77}"/>
                    </a:ext>
                  </a:extLst>
                </p:cNvPr>
                <p:cNvSpPr/>
                <p:nvPr/>
              </p:nvSpPr>
              <p:spPr>
                <a:xfrm rot="20691425">
                  <a:off x="2603726" y="6649736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66" name="フローチャート : 磁気ディスク 21">
                  <a:extLst>
                    <a:ext uri="{FF2B5EF4-FFF2-40B4-BE49-F238E27FC236}">
                      <a16:creationId xmlns:a16="http://schemas.microsoft.com/office/drawing/2014/main" id="{F7B0C397-2BA4-EA56-2250-C7BB36B5CC3C}"/>
                    </a:ext>
                  </a:extLst>
                </p:cNvPr>
                <p:cNvSpPr/>
                <p:nvPr/>
              </p:nvSpPr>
              <p:spPr>
                <a:xfrm rot="20691425">
                  <a:off x="2556233" y="6734807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67" name="フローチャート : 磁気ディスク 22">
                  <a:extLst>
                    <a:ext uri="{FF2B5EF4-FFF2-40B4-BE49-F238E27FC236}">
                      <a16:creationId xmlns:a16="http://schemas.microsoft.com/office/drawing/2014/main" id="{61F0502E-D101-915A-7AD5-5EDEF27182D1}"/>
                    </a:ext>
                  </a:extLst>
                </p:cNvPr>
                <p:cNvSpPr/>
                <p:nvPr/>
              </p:nvSpPr>
              <p:spPr>
                <a:xfrm rot="20691425">
                  <a:off x="2776246" y="6670536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</p:grpSp>
          <p:grpSp>
            <p:nvGrpSpPr>
              <p:cNvPr id="192" name="グループ化 26">
                <a:extLst>
                  <a:ext uri="{FF2B5EF4-FFF2-40B4-BE49-F238E27FC236}">
                    <a16:creationId xmlns:a16="http://schemas.microsoft.com/office/drawing/2014/main" id="{E0DAD4A6-4EC0-A54D-85B4-E7F13E075CF6}"/>
                  </a:ext>
                </a:extLst>
              </p:cNvPr>
              <p:cNvGrpSpPr/>
              <p:nvPr/>
            </p:nvGrpSpPr>
            <p:grpSpPr>
              <a:xfrm>
                <a:off x="3182842" y="5275268"/>
                <a:ext cx="548653" cy="432256"/>
                <a:chOff x="2515464" y="6605357"/>
                <a:chExt cx="593086" cy="506159"/>
              </a:xfrm>
            </p:grpSpPr>
            <p:sp>
              <p:nvSpPr>
                <p:cNvPr id="258" name="直方体 27">
                  <a:extLst>
                    <a:ext uri="{FF2B5EF4-FFF2-40B4-BE49-F238E27FC236}">
                      <a16:creationId xmlns:a16="http://schemas.microsoft.com/office/drawing/2014/main" id="{D12061EF-93B3-89F0-9380-A4F36B34BB86}"/>
                    </a:ext>
                  </a:extLst>
                </p:cNvPr>
                <p:cNvSpPr/>
                <p:nvPr/>
              </p:nvSpPr>
              <p:spPr>
                <a:xfrm rot="20691425">
                  <a:off x="2515464" y="6702744"/>
                  <a:ext cx="593086" cy="408772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2"/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59" name="フローチャート : 磁気ディスク 25">
                  <a:extLst>
                    <a:ext uri="{FF2B5EF4-FFF2-40B4-BE49-F238E27FC236}">
                      <a16:creationId xmlns:a16="http://schemas.microsoft.com/office/drawing/2014/main" id="{036A2A80-C9C0-AFE2-1D99-13A9D258B561}"/>
                    </a:ext>
                  </a:extLst>
                </p:cNvPr>
                <p:cNvSpPr/>
                <p:nvPr/>
              </p:nvSpPr>
              <p:spPr>
                <a:xfrm rot="20691425">
                  <a:off x="2823863" y="6605357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60" name="フローチャート : 磁気ディスク 26">
                  <a:extLst>
                    <a:ext uri="{FF2B5EF4-FFF2-40B4-BE49-F238E27FC236}">
                      <a16:creationId xmlns:a16="http://schemas.microsoft.com/office/drawing/2014/main" id="{8B887093-B2EF-9C6B-C06C-2D513E4E81B0}"/>
                    </a:ext>
                  </a:extLst>
                </p:cNvPr>
                <p:cNvSpPr/>
                <p:nvPr/>
              </p:nvSpPr>
              <p:spPr>
                <a:xfrm rot="20691425">
                  <a:off x="2603726" y="6649736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61" name="フローチャート : 磁気ディスク 27">
                  <a:extLst>
                    <a:ext uri="{FF2B5EF4-FFF2-40B4-BE49-F238E27FC236}">
                      <a16:creationId xmlns:a16="http://schemas.microsoft.com/office/drawing/2014/main" id="{45C40CDB-FCB5-ACD0-EBD8-E2F8A7C214F7}"/>
                    </a:ext>
                  </a:extLst>
                </p:cNvPr>
                <p:cNvSpPr/>
                <p:nvPr/>
              </p:nvSpPr>
              <p:spPr>
                <a:xfrm rot="20691425">
                  <a:off x="2556233" y="6734807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62" name="フローチャート : 磁気ディスク 28">
                  <a:extLst>
                    <a:ext uri="{FF2B5EF4-FFF2-40B4-BE49-F238E27FC236}">
                      <a16:creationId xmlns:a16="http://schemas.microsoft.com/office/drawing/2014/main" id="{1F116622-B376-D2B2-E03C-000C67BE80AE}"/>
                    </a:ext>
                  </a:extLst>
                </p:cNvPr>
                <p:cNvSpPr/>
                <p:nvPr/>
              </p:nvSpPr>
              <p:spPr>
                <a:xfrm rot="20691425">
                  <a:off x="2776246" y="6670536"/>
                  <a:ext cx="131797" cy="128567"/>
                </a:xfrm>
                <a:prstGeom prst="flowChartMagneticDisk">
                  <a:avLst/>
                </a:prstGeom>
                <a:solidFill>
                  <a:schemeClr val="accent2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</p:grpSp>
          <p:grpSp>
            <p:nvGrpSpPr>
              <p:cNvPr id="193" name="グループ化 32">
                <a:extLst>
                  <a:ext uri="{FF2B5EF4-FFF2-40B4-BE49-F238E27FC236}">
                    <a16:creationId xmlns:a16="http://schemas.microsoft.com/office/drawing/2014/main" id="{8BFE16FC-9D4B-F727-CDE0-5197DC06F68E}"/>
                  </a:ext>
                </a:extLst>
              </p:cNvPr>
              <p:cNvGrpSpPr/>
              <p:nvPr/>
            </p:nvGrpSpPr>
            <p:grpSpPr>
              <a:xfrm>
                <a:off x="3669561" y="5279811"/>
                <a:ext cx="548653" cy="412834"/>
                <a:chOff x="3275856" y="3327848"/>
                <a:chExt cx="648072" cy="501501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253" name="直方体 33">
                  <a:extLst>
                    <a:ext uri="{FF2B5EF4-FFF2-40B4-BE49-F238E27FC236}">
                      <a16:creationId xmlns:a16="http://schemas.microsoft.com/office/drawing/2014/main" id="{406BD135-9C63-A9DE-FE06-127040C548B1}"/>
                    </a:ext>
                  </a:extLst>
                </p:cNvPr>
                <p:cNvSpPr/>
                <p:nvPr/>
              </p:nvSpPr>
              <p:spPr>
                <a:xfrm>
                  <a:off x="3275856" y="3405285"/>
                  <a:ext cx="648072" cy="424064"/>
                </a:xfrm>
                <a:prstGeom prst="cube">
                  <a:avLst>
                    <a:gd name="adj" fmla="val 34386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54" name="フローチャート : 磁気ディスク 31">
                  <a:extLst>
                    <a:ext uri="{FF2B5EF4-FFF2-40B4-BE49-F238E27FC236}">
                      <a16:creationId xmlns:a16="http://schemas.microsoft.com/office/drawing/2014/main" id="{1F93D081-D617-4B8E-050F-F14E540A3290}"/>
                    </a:ext>
                  </a:extLst>
                </p:cNvPr>
                <p:cNvSpPr/>
                <p:nvPr/>
              </p:nvSpPr>
              <p:spPr>
                <a:xfrm>
                  <a:off x="3700192" y="3331452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55" name="フローチャート : 磁気ディスク 32">
                  <a:extLst>
                    <a:ext uri="{FF2B5EF4-FFF2-40B4-BE49-F238E27FC236}">
                      <a16:creationId xmlns:a16="http://schemas.microsoft.com/office/drawing/2014/main" id="{BB8F0835-8EFB-E079-7660-5C24199931A0}"/>
                    </a:ext>
                  </a:extLst>
                </p:cNvPr>
                <p:cNvSpPr/>
                <p:nvPr/>
              </p:nvSpPr>
              <p:spPr>
                <a:xfrm>
                  <a:off x="3434160" y="3327848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56" name="フローチャート : 磁気ディスク 33">
                  <a:extLst>
                    <a:ext uri="{FF2B5EF4-FFF2-40B4-BE49-F238E27FC236}">
                      <a16:creationId xmlns:a16="http://schemas.microsoft.com/office/drawing/2014/main" id="{56C9CA80-71AC-7FAD-C742-EACBB3549F66}"/>
                    </a:ext>
                  </a:extLst>
                </p:cNvPr>
                <p:cNvSpPr/>
                <p:nvPr/>
              </p:nvSpPr>
              <p:spPr>
                <a:xfrm>
                  <a:off x="3628184" y="3386091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  <p:sp>
              <p:nvSpPr>
                <p:cNvPr id="257" name="フローチャート : 磁気ディスク 34">
                  <a:extLst>
                    <a:ext uri="{FF2B5EF4-FFF2-40B4-BE49-F238E27FC236}">
                      <a16:creationId xmlns:a16="http://schemas.microsoft.com/office/drawing/2014/main" id="{BB5493A6-54B1-BAB5-1616-67298334FA6E}"/>
                    </a:ext>
                  </a:extLst>
                </p:cNvPr>
                <p:cNvSpPr/>
                <p:nvPr/>
              </p:nvSpPr>
              <p:spPr>
                <a:xfrm>
                  <a:off x="3362152" y="3382487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350">
                    <a:ea typeface="ＭＳ Ｐゴシック" panose="020B0600070205080204" pitchFamily="50" charset="-128"/>
                  </a:endParaRPr>
                </a:p>
              </p:txBody>
            </p:sp>
          </p:grpSp>
          <p:grpSp>
            <p:nvGrpSpPr>
              <p:cNvPr id="194" name="グループ化 38">
                <a:extLst>
                  <a:ext uri="{FF2B5EF4-FFF2-40B4-BE49-F238E27FC236}">
                    <a16:creationId xmlns:a16="http://schemas.microsoft.com/office/drawing/2014/main" id="{FE40F6D6-5696-80EB-FE5E-BE435D9628D1}"/>
                  </a:ext>
                </a:extLst>
              </p:cNvPr>
              <p:cNvGrpSpPr/>
              <p:nvPr/>
            </p:nvGrpSpPr>
            <p:grpSpPr>
              <a:xfrm>
                <a:off x="2971074" y="4630162"/>
                <a:ext cx="548653" cy="479426"/>
                <a:chOff x="2268992" y="3504271"/>
                <a:chExt cx="1050688" cy="994540"/>
              </a:xfrm>
            </p:grpSpPr>
            <p:grpSp>
              <p:nvGrpSpPr>
                <p:cNvPr id="246" name="グループ化 39">
                  <a:extLst>
                    <a:ext uri="{FF2B5EF4-FFF2-40B4-BE49-F238E27FC236}">
                      <a16:creationId xmlns:a16="http://schemas.microsoft.com/office/drawing/2014/main" id="{9CC82E67-D641-97F0-406E-0295DF49CCB6}"/>
                    </a:ext>
                  </a:extLst>
                </p:cNvPr>
                <p:cNvGrpSpPr/>
                <p:nvPr/>
              </p:nvGrpSpPr>
              <p:grpSpPr>
                <a:xfrm>
                  <a:off x="2268992" y="3504271"/>
                  <a:ext cx="1050688" cy="856400"/>
                  <a:chOff x="3275856" y="3327848"/>
                  <a:chExt cx="648072" cy="501501"/>
                </a:xfrm>
                <a:solidFill>
                  <a:schemeClr val="accent5">
                    <a:lumMod val="75000"/>
                  </a:schemeClr>
                </a:solidFill>
              </p:grpSpPr>
              <p:sp>
                <p:nvSpPr>
                  <p:cNvPr id="248" name="直方体 41">
                    <a:extLst>
                      <a:ext uri="{FF2B5EF4-FFF2-40B4-BE49-F238E27FC236}">
                        <a16:creationId xmlns:a16="http://schemas.microsoft.com/office/drawing/2014/main" id="{510E3A07-E786-3574-2A66-C2F009387AA2}"/>
                      </a:ext>
                    </a:extLst>
                  </p:cNvPr>
                  <p:cNvSpPr/>
                  <p:nvPr/>
                </p:nvSpPr>
                <p:spPr>
                  <a:xfrm>
                    <a:off x="3275856" y="3405285"/>
                    <a:ext cx="648072" cy="424064"/>
                  </a:xfrm>
                  <a:prstGeom prst="cube">
                    <a:avLst>
                      <a:gd name="adj" fmla="val 34386"/>
                    </a:avLst>
                  </a:prstGeom>
                  <a:grpFill/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49" name="フローチャート : 磁気ディスク 39">
                    <a:extLst>
                      <a:ext uri="{FF2B5EF4-FFF2-40B4-BE49-F238E27FC236}">
                        <a16:creationId xmlns:a16="http://schemas.microsoft.com/office/drawing/2014/main" id="{1AB24F97-D987-252B-AAEE-577365A3D92A}"/>
                      </a:ext>
                    </a:extLst>
                  </p:cNvPr>
                  <p:cNvSpPr/>
                  <p:nvPr/>
                </p:nvSpPr>
                <p:spPr>
                  <a:xfrm>
                    <a:off x="3700192" y="3331452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50" name="フローチャート : 磁気ディスク 40">
                    <a:extLst>
                      <a:ext uri="{FF2B5EF4-FFF2-40B4-BE49-F238E27FC236}">
                        <a16:creationId xmlns:a16="http://schemas.microsoft.com/office/drawing/2014/main" id="{83169D09-84C3-B11F-88B4-A1AD23763A2C}"/>
                      </a:ext>
                    </a:extLst>
                  </p:cNvPr>
                  <p:cNvSpPr/>
                  <p:nvPr/>
                </p:nvSpPr>
                <p:spPr>
                  <a:xfrm>
                    <a:off x="3434160" y="3327848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51" name="フローチャート : 磁気ディスク 41">
                    <a:extLst>
                      <a:ext uri="{FF2B5EF4-FFF2-40B4-BE49-F238E27FC236}">
                        <a16:creationId xmlns:a16="http://schemas.microsoft.com/office/drawing/2014/main" id="{E74625D9-1B4A-D2CA-9BB1-EC8684790B75}"/>
                      </a:ext>
                    </a:extLst>
                  </p:cNvPr>
                  <p:cNvSpPr/>
                  <p:nvPr/>
                </p:nvSpPr>
                <p:spPr>
                  <a:xfrm>
                    <a:off x="3628184" y="3386091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52" name="フローチャート : 磁気ディスク 42">
                    <a:extLst>
                      <a:ext uri="{FF2B5EF4-FFF2-40B4-BE49-F238E27FC236}">
                        <a16:creationId xmlns:a16="http://schemas.microsoft.com/office/drawing/2014/main" id="{FA1909AF-7AC7-C460-D20E-C82D116E80ED}"/>
                      </a:ext>
                    </a:extLst>
                  </p:cNvPr>
                  <p:cNvSpPr/>
                  <p:nvPr/>
                </p:nvSpPr>
                <p:spPr>
                  <a:xfrm>
                    <a:off x="3362152" y="3382487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</p:grpSp>
            <p:sp>
              <p:nvSpPr>
                <p:cNvPr id="247" name="テキスト ボックス 40">
                  <a:extLst>
                    <a:ext uri="{FF2B5EF4-FFF2-40B4-BE49-F238E27FC236}">
                      <a16:creationId xmlns:a16="http://schemas.microsoft.com/office/drawing/2014/main" id="{27381254-A3F1-C100-3758-B63D6C57591A}"/>
                    </a:ext>
                  </a:extLst>
                </p:cNvPr>
                <p:cNvSpPr txBox="1"/>
                <p:nvPr/>
              </p:nvSpPr>
              <p:spPr>
                <a:xfrm>
                  <a:off x="2425039" y="3854433"/>
                  <a:ext cx="644379" cy="6443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350" dirty="0">
                      <a:ea typeface="ＭＳ Ｐゴシック" panose="020B0600070205080204" pitchFamily="50" charset="-128"/>
                    </a:rPr>
                    <a:t>A</a:t>
                  </a:r>
                  <a:endParaRPr kumimoji="1" lang="ja-JP" altLang="en-US" sz="1350" dirty="0">
                    <a:ea typeface="ＭＳ Ｐゴシック" panose="020B0600070205080204" pitchFamily="50" charset="-128"/>
                  </a:endParaRPr>
                </a:p>
              </p:txBody>
            </p:sp>
          </p:grpSp>
          <p:grpSp>
            <p:nvGrpSpPr>
              <p:cNvPr id="195" name="グループ化 46">
                <a:extLst>
                  <a:ext uri="{FF2B5EF4-FFF2-40B4-BE49-F238E27FC236}">
                    <a16:creationId xmlns:a16="http://schemas.microsoft.com/office/drawing/2014/main" id="{EFBA59EC-2E1B-4B0F-C8C6-4839DF38FDE3}"/>
                  </a:ext>
                </a:extLst>
              </p:cNvPr>
              <p:cNvGrpSpPr/>
              <p:nvPr/>
            </p:nvGrpSpPr>
            <p:grpSpPr>
              <a:xfrm>
                <a:off x="3395021" y="4630504"/>
                <a:ext cx="548653" cy="479084"/>
                <a:chOff x="1843810" y="3419885"/>
                <a:chExt cx="1050688" cy="993834"/>
              </a:xfrm>
            </p:grpSpPr>
            <p:grpSp>
              <p:nvGrpSpPr>
                <p:cNvPr id="239" name="グループ化 47">
                  <a:extLst>
                    <a:ext uri="{FF2B5EF4-FFF2-40B4-BE49-F238E27FC236}">
                      <a16:creationId xmlns:a16="http://schemas.microsoft.com/office/drawing/2014/main" id="{A07B9E55-6E02-EFAD-B0FA-A72D3C6F720D}"/>
                    </a:ext>
                  </a:extLst>
                </p:cNvPr>
                <p:cNvGrpSpPr/>
                <p:nvPr/>
              </p:nvGrpSpPr>
              <p:grpSpPr>
                <a:xfrm>
                  <a:off x="1843810" y="3419885"/>
                  <a:ext cx="1050688" cy="856400"/>
                  <a:chOff x="3275856" y="3327848"/>
                  <a:chExt cx="648072" cy="501501"/>
                </a:xfrm>
                <a:solidFill>
                  <a:schemeClr val="accent5">
                    <a:lumMod val="75000"/>
                  </a:schemeClr>
                </a:solidFill>
              </p:grpSpPr>
              <p:sp>
                <p:nvSpPr>
                  <p:cNvPr id="241" name="直方体 49">
                    <a:extLst>
                      <a:ext uri="{FF2B5EF4-FFF2-40B4-BE49-F238E27FC236}">
                        <a16:creationId xmlns:a16="http://schemas.microsoft.com/office/drawing/2014/main" id="{A786DD8A-4205-A25C-4D5E-8C3EBF00D216}"/>
                      </a:ext>
                    </a:extLst>
                  </p:cNvPr>
                  <p:cNvSpPr/>
                  <p:nvPr/>
                </p:nvSpPr>
                <p:spPr>
                  <a:xfrm>
                    <a:off x="3275856" y="3405285"/>
                    <a:ext cx="648072" cy="424064"/>
                  </a:xfrm>
                  <a:prstGeom prst="cube">
                    <a:avLst>
                      <a:gd name="adj" fmla="val 34386"/>
                    </a:avLst>
                  </a:prstGeom>
                  <a:grpFill/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42" name="フローチャート : 磁気ディスク 47">
                    <a:extLst>
                      <a:ext uri="{FF2B5EF4-FFF2-40B4-BE49-F238E27FC236}">
                        <a16:creationId xmlns:a16="http://schemas.microsoft.com/office/drawing/2014/main" id="{700C3E9B-3FC1-602C-BE7A-E1DBE96F3AD9}"/>
                      </a:ext>
                    </a:extLst>
                  </p:cNvPr>
                  <p:cNvSpPr/>
                  <p:nvPr/>
                </p:nvSpPr>
                <p:spPr>
                  <a:xfrm>
                    <a:off x="3700192" y="3331452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43" name="フローチャート : 磁気ディスク 48">
                    <a:extLst>
                      <a:ext uri="{FF2B5EF4-FFF2-40B4-BE49-F238E27FC236}">
                        <a16:creationId xmlns:a16="http://schemas.microsoft.com/office/drawing/2014/main" id="{02974BDC-228F-B7C8-A59D-AD8529E16A78}"/>
                      </a:ext>
                    </a:extLst>
                  </p:cNvPr>
                  <p:cNvSpPr/>
                  <p:nvPr/>
                </p:nvSpPr>
                <p:spPr>
                  <a:xfrm>
                    <a:off x="3434160" y="3327848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44" name="フローチャート : 磁気ディスク 49">
                    <a:extLst>
                      <a:ext uri="{FF2B5EF4-FFF2-40B4-BE49-F238E27FC236}">
                        <a16:creationId xmlns:a16="http://schemas.microsoft.com/office/drawing/2014/main" id="{43EBC224-E1DB-D5F7-7956-E27270A6532E}"/>
                      </a:ext>
                    </a:extLst>
                  </p:cNvPr>
                  <p:cNvSpPr/>
                  <p:nvPr/>
                </p:nvSpPr>
                <p:spPr>
                  <a:xfrm>
                    <a:off x="3628184" y="3386091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  <p:sp>
                <p:nvSpPr>
                  <p:cNvPr id="245" name="フローチャート : 磁気ディスク 50">
                    <a:extLst>
                      <a:ext uri="{FF2B5EF4-FFF2-40B4-BE49-F238E27FC236}">
                        <a16:creationId xmlns:a16="http://schemas.microsoft.com/office/drawing/2014/main" id="{CC6AABDB-8345-1B37-21BF-2B7CA715683F}"/>
                      </a:ext>
                    </a:extLst>
                  </p:cNvPr>
                  <p:cNvSpPr/>
                  <p:nvPr/>
                </p:nvSpPr>
                <p:spPr>
                  <a:xfrm>
                    <a:off x="3362152" y="3382487"/>
                    <a:ext cx="144016" cy="133377"/>
                  </a:xfrm>
                  <a:prstGeom prst="flowChartMagneticDisk">
                    <a:avLst/>
                  </a:prstGeom>
                  <a:grpFill/>
                  <a:ln w="1905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350">
                      <a:ea typeface="ＭＳ Ｐゴシック" panose="020B0600070205080204" pitchFamily="50" charset="-128"/>
                    </a:endParaRPr>
                  </a:p>
                </p:txBody>
              </p:sp>
            </p:grpSp>
            <p:sp>
              <p:nvSpPr>
                <p:cNvPr id="240" name="テキスト ボックス 48">
                  <a:extLst>
                    <a:ext uri="{FF2B5EF4-FFF2-40B4-BE49-F238E27FC236}">
                      <a16:creationId xmlns:a16="http://schemas.microsoft.com/office/drawing/2014/main" id="{8DD622A9-E744-BA91-987D-EA97FCDF7297}"/>
                    </a:ext>
                  </a:extLst>
                </p:cNvPr>
                <p:cNvSpPr txBox="1"/>
                <p:nvPr/>
              </p:nvSpPr>
              <p:spPr>
                <a:xfrm>
                  <a:off x="1986312" y="3769338"/>
                  <a:ext cx="606517" cy="6443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350" dirty="0">
                      <a:ea typeface="ＭＳ Ｐゴシック" panose="020B0600070205080204" pitchFamily="50" charset="-128"/>
                    </a:rPr>
                    <a:t>B</a:t>
                  </a:r>
                  <a:endParaRPr kumimoji="1" lang="ja-JP" altLang="en-US" sz="1350" dirty="0">
                    <a:ea typeface="ＭＳ Ｐゴシック" panose="020B0600070205080204" pitchFamily="50" charset="-128"/>
                  </a:endParaRPr>
                </a:p>
              </p:txBody>
            </p:sp>
          </p:grpSp>
          <p:sp>
            <p:nvSpPr>
              <p:cNvPr id="202" name="テキスト ボックス 96">
                <a:extLst>
                  <a:ext uri="{FF2B5EF4-FFF2-40B4-BE49-F238E27FC236}">
                    <a16:creationId xmlns:a16="http://schemas.microsoft.com/office/drawing/2014/main" id="{D98344FE-20AE-AEC8-0ED3-52827B89FB3E}"/>
                  </a:ext>
                </a:extLst>
              </p:cNvPr>
              <p:cNvSpPr txBox="1"/>
              <p:nvPr/>
            </p:nvSpPr>
            <p:spPr>
              <a:xfrm>
                <a:off x="2551086" y="4186073"/>
                <a:ext cx="174922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500" dirty="0">
                    <a:latin typeface="Abadi" panose="020B0604020202020204" pitchFamily="34" charset="0"/>
                    <a:ea typeface="ＭＳ Ｐゴシック" panose="020B0600070205080204" pitchFamily="50" charset="-128"/>
                  </a:rPr>
                  <a:t>Place A before B</a:t>
                </a:r>
                <a:endParaRPr kumimoji="1" lang="ja-JP" altLang="en-US" sz="1500" dirty="0">
                  <a:latin typeface="Abadi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7A6F112F-4134-1D47-FCEB-EB0FE2C2A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02" y="607825"/>
            <a:ext cx="2080040" cy="1040021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E08C4B-BDF4-EE37-92D7-2843494A6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4979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055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Agrupar 178">
            <a:extLst>
              <a:ext uri="{FF2B5EF4-FFF2-40B4-BE49-F238E27FC236}">
                <a16:creationId xmlns:a16="http://schemas.microsoft.com/office/drawing/2014/main" id="{75B510A1-86AA-D0F8-2551-25598F932BF4}"/>
              </a:ext>
            </a:extLst>
          </p:cNvPr>
          <p:cNvGrpSpPr/>
          <p:nvPr/>
        </p:nvGrpSpPr>
        <p:grpSpPr>
          <a:xfrm>
            <a:off x="1532281" y="5156527"/>
            <a:ext cx="6079437" cy="1249395"/>
            <a:chOff x="286582" y="2074261"/>
            <a:chExt cx="8389874" cy="1942587"/>
          </a:xfrm>
        </p:grpSpPr>
        <p:sp>
          <p:nvSpPr>
            <p:cNvPr id="180" name="平行四辺形 629">
              <a:extLst>
                <a:ext uri="{FF2B5EF4-FFF2-40B4-BE49-F238E27FC236}">
                  <a16:creationId xmlns:a16="http://schemas.microsoft.com/office/drawing/2014/main" id="{ECA17750-C588-77C6-CFA1-D419185039B2}"/>
                </a:ext>
              </a:extLst>
            </p:cNvPr>
            <p:cNvSpPr/>
            <p:nvPr/>
          </p:nvSpPr>
          <p:spPr>
            <a:xfrm>
              <a:off x="3558210" y="3815840"/>
              <a:ext cx="2553816" cy="188008"/>
            </a:xfrm>
            <a:prstGeom prst="parallelogram">
              <a:avLst>
                <a:gd name="adj" fmla="val 9590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/>
            </a:p>
          </p:txBody>
        </p:sp>
        <p:sp>
          <p:nvSpPr>
            <p:cNvPr id="181" name="平行四辺形 628">
              <a:extLst>
                <a:ext uri="{FF2B5EF4-FFF2-40B4-BE49-F238E27FC236}">
                  <a16:creationId xmlns:a16="http://schemas.microsoft.com/office/drawing/2014/main" id="{F3D1ED01-C283-EC17-C815-123D033A0051}"/>
                </a:ext>
              </a:extLst>
            </p:cNvPr>
            <p:cNvSpPr/>
            <p:nvPr/>
          </p:nvSpPr>
          <p:spPr>
            <a:xfrm>
              <a:off x="286582" y="3828840"/>
              <a:ext cx="2553816" cy="188008"/>
            </a:xfrm>
            <a:prstGeom prst="parallelogram">
              <a:avLst>
                <a:gd name="adj" fmla="val 9590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平行四辺形 627">
              <a:extLst>
                <a:ext uri="{FF2B5EF4-FFF2-40B4-BE49-F238E27FC236}">
                  <a16:creationId xmlns:a16="http://schemas.microsoft.com/office/drawing/2014/main" id="{49DA28BE-E6CE-D7CA-BED4-E9697F98CACD}"/>
                </a:ext>
              </a:extLst>
            </p:cNvPr>
            <p:cNvSpPr/>
            <p:nvPr/>
          </p:nvSpPr>
          <p:spPr>
            <a:xfrm>
              <a:off x="6122640" y="3817056"/>
              <a:ext cx="2553816" cy="188008"/>
            </a:xfrm>
            <a:prstGeom prst="parallelogram">
              <a:avLst>
                <a:gd name="adj" fmla="val 9590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3" name="グループ化 500">
              <a:extLst>
                <a:ext uri="{FF2B5EF4-FFF2-40B4-BE49-F238E27FC236}">
                  <a16:creationId xmlns:a16="http://schemas.microsoft.com/office/drawing/2014/main" id="{A01BE366-11E7-6814-E1A4-8FDDBE788C94}"/>
                </a:ext>
              </a:extLst>
            </p:cNvPr>
            <p:cNvGrpSpPr/>
            <p:nvPr/>
          </p:nvGrpSpPr>
          <p:grpSpPr>
            <a:xfrm>
              <a:off x="980531" y="3381643"/>
              <a:ext cx="717635" cy="603377"/>
              <a:chOff x="80700" y="4992788"/>
              <a:chExt cx="717635" cy="603377"/>
            </a:xfrm>
          </p:grpSpPr>
          <p:sp>
            <p:nvSpPr>
              <p:cNvPr id="413" name="直方体 501">
                <a:extLst>
                  <a:ext uri="{FF2B5EF4-FFF2-40B4-BE49-F238E27FC236}">
                    <a16:creationId xmlns:a16="http://schemas.microsoft.com/office/drawing/2014/main" id="{7DCE2525-1399-7228-5BDB-6296A1EBD00C}"/>
                  </a:ext>
                </a:extLst>
              </p:cNvPr>
              <p:cNvSpPr/>
              <p:nvPr/>
            </p:nvSpPr>
            <p:spPr>
              <a:xfrm>
                <a:off x="80700" y="5101550"/>
                <a:ext cx="717635" cy="494615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4" name="フローチャート : 磁気ディスク 502">
                <a:extLst>
                  <a:ext uri="{FF2B5EF4-FFF2-40B4-BE49-F238E27FC236}">
                    <a16:creationId xmlns:a16="http://schemas.microsoft.com/office/drawing/2014/main" id="{55890025-571E-9E51-4B80-3B74EBE7E6C3}"/>
                  </a:ext>
                </a:extLst>
              </p:cNvPr>
              <p:cNvSpPr/>
              <p:nvPr/>
            </p:nvSpPr>
            <p:spPr>
              <a:xfrm>
                <a:off x="275106" y="4992788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5" name="フローチャート : 磁気ディスク 503">
                <a:extLst>
                  <a:ext uri="{FF2B5EF4-FFF2-40B4-BE49-F238E27FC236}">
                    <a16:creationId xmlns:a16="http://schemas.microsoft.com/office/drawing/2014/main" id="{A1960686-4392-6476-7C76-E3F1BB7BD3A6}"/>
                  </a:ext>
                </a:extLst>
              </p:cNvPr>
              <p:cNvSpPr/>
              <p:nvPr/>
            </p:nvSpPr>
            <p:spPr>
              <a:xfrm>
                <a:off x="195369" y="5056517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6" name="フローチャート : 磁気ディスク 504">
                <a:extLst>
                  <a:ext uri="{FF2B5EF4-FFF2-40B4-BE49-F238E27FC236}">
                    <a16:creationId xmlns:a16="http://schemas.microsoft.com/office/drawing/2014/main" id="{6959335B-B347-422C-F00F-26ED53A114CF}"/>
                  </a:ext>
                </a:extLst>
              </p:cNvPr>
              <p:cNvSpPr/>
              <p:nvPr/>
            </p:nvSpPr>
            <p:spPr>
              <a:xfrm>
                <a:off x="550584" y="5006546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7" name="フローチャート : 磁気ディスク 505">
                <a:extLst>
                  <a:ext uri="{FF2B5EF4-FFF2-40B4-BE49-F238E27FC236}">
                    <a16:creationId xmlns:a16="http://schemas.microsoft.com/office/drawing/2014/main" id="{DCE653E3-F6F2-2126-8833-9941F7CB5957}"/>
                  </a:ext>
                </a:extLst>
              </p:cNvPr>
              <p:cNvSpPr/>
              <p:nvPr/>
            </p:nvSpPr>
            <p:spPr>
              <a:xfrm>
                <a:off x="470846" y="5070276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4" name="グループ化 506">
              <a:extLst>
                <a:ext uri="{FF2B5EF4-FFF2-40B4-BE49-F238E27FC236}">
                  <a16:creationId xmlns:a16="http://schemas.microsoft.com/office/drawing/2014/main" id="{C8CD7CD1-87FA-5431-9700-BEBEF2B75D06}"/>
                </a:ext>
              </a:extLst>
            </p:cNvPr>
            <p:cNvGrpSpPr/>
            <p:nvPr/>
          </p:nvGrpSpPr>
          <p:grpSpPr>
            <a:xfrm>
              <a:off x="1532330" y="3383329"/>
              <a:ext cx="717635" cy="603377"/>
              <a:chOff x="80700" y="4992788"/>
              <a:chExt cx="717635" cy="603377"/>
            </a:xfrm>
          </p:grpSpPr>
          <p:sp>
            <p:nvSpPr>
              <p:cNvPr id="408" name="直方体 507">
                <a:extLst>
                  <a:ext uri="{FF2B5EF4-FFF2-40B4-BE49-F238E27FC236}">
                    <a16:creationId xmlns:a16="http://schemas.microsoft.com/office/drawing/2014/main" id="{22AFB392-97CB-912E-3CB5-D6B43D23ACFE}"/>
                  </a:ext>
                </a:extLst>
              </p:cNvPr>
              <p:cNvSpPr/>
              <p:nvPr/>
            </p:nvSpPr>
            <p:spPr>
              <a:xfrm>
                <a:off x="80700" y="5101550"/>
                <a:ext cx="717635" cy="494615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9" name="フローチャート : 磁気ディスク 508">
                <a:extLst>
                  <a:ext uri="{FF2B5EF4-FFF2-40B4-BE49-F238E27FC236}">
                    <a16:creationId xmlns:a16="http://schemas.microsoft.com/office/drawing/2014/main" id="{5C1C8194-C3A4-4402-4E91-EAA112B6024D}"/>
                  </a:ext>
                </a:extLst>
              </p:cNvPr>
              <p:cNvSpPr/>
              <p:nvPr/>
            </p:nvSpPr>
            <p:spPr>
              <a:xfrm>
                <a:off x="275106" y="4992788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0" name="フローチャート : 磁気ディスク 509">
                <a:extLst>
                  <a:ext uri="{FF2B5EF4-FFF2-40B4-BE49-F238E27FC236}">
                    <a16:creationId xmlns:a16="http://schemas.microsoft.com/office/drawing/2014/main" id="{7FCD9A67-4DF7-7102-B232-2ADF2B9EDC13}"/>
                  </a:ext>
                </a:extLst>
              </p:cNvPr>
              <p:cNvSpPr/>
              <p:nvPr/>
            </p:nvSpPr>
            <p:spPr>
              <a:xfrm>
                <a:off x="195369" y="5056517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1" name="フローチャート : 磁気ディスク 510">
                <a:extLst>
                  <a:ext uri="{FF2B5EF4-FFF2-40B4-BE49-F238E27FC236}">
                    <a16:creationId xmlns:a16="http://schemas.microsoft.com/office/drawing/2014/main" id="{15BD8C3C-88F7-0756-7455-77633B6A7097}"/>
                  </a:ext>
                </a:extLst>
              </p:cNvPr>
              <p:cNvSpPr/>
              <p:nvPr/>
            </p:nvSpPr>
            <p:spPr>
              <a:xfrm>
                <a:off x="550584" y="5006546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2" name="フローチャート : 磁気ディスク 511">
                <a:extLst>
                  <a:ext uri="{FF2B5EF4-FFF2-40B4-BE49-F238E27FC236}">
                    <a16:creationId xmlns:a16="http://schemas.microsoft.com/office/drawing/2014/main" id="{5B9FC453-A909-F4AF-45D4-D2CCFCF5BB99}"/>
                  </a:ext>
                </a:extLst>
              </p:cNvPr>
              <p:cNvSpPr/>
              <p:nvPr/>
            </p:nvSpPr>
            <p:spPr>
              <a:xfrm>
                <a:off x="470846" y="5070276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5" name="グループ化 512">
              <a:extLst>
                <a:ext uri="{FF2B5EF4-FFF2-40B4-BE49-F238E27FC236}">
                  <a16:creationId xmlns:a16="http://schemas.microsoft.com/office/drawing/2014/main" id="{E5212DB8-7C37-758B-C566-703DBB400A03}"/>
                </a:ext>
              </a:extLst>
            </p:cNvPr>
            <p:cNvGrpSpPr/>
            <p:nvPr/>
          </p:nvGrpSpPr>
          <p:grpSpPr>
            <a:xfrm>
              <a:off x="688970" y="3059126"/>
              <a:ext cx="717635" cy="603377"/>
              <a:chOff x="80700" y="4992788"/>
              <a:chExt cx="717635" cy="603377"/>
            </a:xfrm>
          </p:grpSpPr>
          <p:sp>
            <p:nvSpPr>
              <p:cNvPr id="403" name="直方体 513">
                <a:extLst>
                  <a:ext uri="{FF2B5EF4-FFF2-40B4-BE49-F238E27FC236}">
                    <a16:creationId xmlns:a16="http://schemas.microsoft.com/office/drawing/2014/main" id="{BEDC0DB4-F9C2-CA91-BB6F-4876154E84B0}"/>
                  </a:ext>
                </a:extLst>
              </p:cNvPr>
              <p:cNvSpPr/>
              <p:nvPr/>
            </p:nvSpPr>
            <p:spPr>
              <a:xfrm>
                <a:off x="80700" y="5101550"/>
                <a:ext cx="717635" cy="494615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4" name="フローチャート : 磁気ディスク 514">
                <a:extLst>
                  <a:ext uri="{FF2B5EF4-FFF2-40B4-BE49-F238E27FC236}">
                    <a16:creationId xmlns:a16="http://schemas.microsoft.com/office/drawing/2014/main" id="{445A408C-631F-17F6-1FF8-2782C0AF7269}"/>
                  </a:ext>
                </a:extLst>
              </p:cNvPr>
              <p:cNvSpPr/>
              <p:nvPr/>
            </p:nvSpPr>
            <p:spPr>
              <a:xfrm>
                <a:off x="275106" y="4992788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5" name="フローチャート : 磁気ディスク 515">
                <a:extLst>
                  <a:ext uri="{FF2B5EF4-FFF2-40B4-BE49-F238E27FC236}">
                    <a16:creationId xmlns:a16="http://schemas.microsoft.com/office/drawing/2014/main" id="{C767AC94-A598-308E-CC3E-43FB944FED1F}"/>
                  </a:ext>
                </a:extLst>
              </p:cNvPr>
              <p:cNvSpPr/>
              <p:nvPr/>
            </p:nvSpPr>
            <p:spPr>
              <a:xfrm>
                <a:off x="195369" y="5056517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6" name="フローチャート : 磁気ディスク 516">
                <a:extLst>
                  <a:ext uri="{FF2B5EF4-FFF2-40B4-BE49-F238E27FC236}">
                    <a16:creationId xmlns:a16="http://schemas.microsoft.com/office/drawing/2014/main" id="{8B453D27-B1D1-77BE-97E2-E37B8EFB3D54}"/>
                  </a:ext>
                </a:extLst>
              </p:cNvPr>
              <p:cNvSpPr/>
              <p:nvPr/>
            </p:nvSpPr>
            <p:spPr>
              <a:xfrm>
                <a:off x="550584" y="5006546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7" name="フローチャート : 磁気ディスク 517">
                <a:extLst>
                  <a:ext uri="{FF2B5EF4-FFF2-40B4-BE49-F238E27FC236}">
                    <a16:creationId xmlns:a16="http://schemas.microsoft.com/office/drawing/2014/main" id="{F0E4494A-7902-7F06-69B4-D40511C1BB4E}"/>
                  </a:ext>
                </a:extLst>
              </p:cNvPr>
              <p:cNvSpPr/>
              <p:nvPr/>
            </p:nvSpPr>
            <p:spPr>
              <a:xfrm>
                <a:off x="470846" y="5070276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6" name="直方体 518">
              <a:extLst>
                <a:ext uri="{FF2B5EF4-FFF2-40B4-BE49-F238E27FC236}">
                  <a16:creationId xmlns:a16="http://schemas.microsoft.com/office/drawing/2014/main" id="{95A16F39-A8C4-29A1-E1C7-CEC2E513B0BE}"/>
                </a:ext>
              </a:extLst>
            </p:cNvPr>
            <p:cNvSpPr/>
            <p:nvPr/>
          </p:nvSpPr>
          <p:spPr>
            <a:xfrm>
              <a:off x="1235743" y="3158920"/>
              <a:ext cx="717635" cy="494615"/>
            </a:xfrm>
            <a:prstGeom prst="cube">
              <a:avLst>
                <a:gd name="adj" fmla="val 34386"/>
              </a:avLst>
            </a:prstGeom>
            <a:solidFill>
              <a:schemeClr val="accent5">
                <a:lumMod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直方体 519">
              <a:extLst>
                <a:ext uri="{FF2B5EF4-FFF2-40B4-BE49-F238E27FC236}">
                  <a16:creationId xmlns:a16="http://schemas.microsoft.com/office/drawing/2014/main" id="{E529C499-A8CA-DC9E-263A-83FB869D52BA}"/>
                </a:ext>
              </a:extLst>
            </p:cNvPr>
            <p:cNvSpPr/>
            <p:nvPr/>
          </p:nvSpPr>
          <p:spPr>
            <a:xfrm>
              <a:off x="1785363" y="3162560"/>
              <a:ext cx="717635" cy="494615"/>
            </a:xfrm>
            <a:prstGeom prst="cube">
              <a:avLst>
                <a:gd name="adj" fmla="val 34386"/>
              </a:avLst>
            </a:prstGeom>
            <a:solidFill>
              <a:schemeClr val="accent5">
                <a:lumMod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8" name="フローチャート : 磁気ディスク 520">
              <a:extLst>
                <a:ext uri="{FF2B5EF4-FFF2-40B4-BE49-F238E27FC236}">
                  <a16:creationId xmlns:a16="http://schemas.microsoft.com/office/drawing/2014/main" id="{B42ED4B7-7123-D9A3-5700-935279099E5C}"/>
                </a:ext>
              </a:extLst>
            </p:cNvPr>
            <p:cNvSpPr/>
            <p:nvPr/>
          </p:nvSpPr>
          <p:spPr>
            <a:xfrm>
              <a:off x="1979769" y="3053798"/>
              <a:ext cx="159475" cy="155566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フローチャート : 磁気ディスク 521">
              <a:extLst>
                <a:ext uri="{FF2B5EF4-FFF2-40B4-BE49-F238E27FC236}">
                  <a16:creationId xmlns:a16="http://schemas.microsoft.com/office/drawing/2014/main" id="{C5A05247-E7E7-8AB6-6439-721D78915ECE}"/>
                </a:ext>
              </a:extLst>
            </p:cNvPr>
            <p:cNvSpPr/>
            <p:nvPr/>
          </p:nvSpPr>
          <p:spPr>
            <a:xfrm>
              <a:off x="1900032" y="3117527"/>
              <a:ext cx="159475" cy="155566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フローチャート : 磁気ディスク 563">
              <a:extLst>
                <a:ext uri="{FF2B5EF4-FFF2-40B4-BE49-F238E27FC236}">
                  <a16:creationId xmlns:a16="http://schemas.microsoft.com/office/drawing/2014/main" id="{9C02F6C1-6767-6CB9-40B4-320FB2213F0F}"/>
                </a:ext>
              </a:extLst>
            </p:cNvPr>
            <p:cNvSpPr/>
            <p:nvPr/>
          </p:nvSpPr>
          <p:spPr>
            <a:xfrm>
              <a:off x="1430148" y="3040604"/>
              <a:ext cx="159475" cy="155566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フローチャート : 磁気ディスク 564">
              <a:extLst>
                <a:ext uri="{FF2B5EF4-FFF2-40B4-BE49-F238E27FC236}">
                  <a16:creationId xmlns:a16="http://schemas.microsoft.com/office/drawing/2014/main" id="{F63B7DEA-BBDB-BBD2-9B52-07730A50906B}"/>
                </a:ext>
              </a:extLst>
            </p:cNvPr>
            <p:cNvSpPr/>
            <p:nvPr/>
          </p:nvSpPr>
          <p:spPr>
            <a:xfrm>
              <a:off x="1350411" y="3104333"/>
              <a:ext cx="159475" cy="155566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フローチャート : 磁気ディスク 565">
              <a:extLst>
                <a:ext uri="{FF2B5EF4-FFF2-40B4-BE49-F238E27FC236}">
                  <a16:creationId xmlns:a16="http://schemas.microsoft.com/office/drawing/2014/main" id="{90008472-DD5B-984B-2454-30EC8F2369BC}"/>
                </a:ext>
              </a:extLst>
            </p:cNvPr>
            <p:cNvSpPr/>
            <p:nvPr/>
          </p:nvSpPr>
          <p:spPr>
            <a:xfrm>
              <a:off x="1705626" y="3054362"/>
              <a:ext cx="159475" cy="155566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フローチャート : 磁気ディスク 566">
              <a:extLst>
                <a:ext uri="{FF2B5EF4-FFF2-40B4-BE49-F238E27FC236}">
                  <a16:creationId xmlns:a16="http://schemas.microsoft.com/office/drawing/2014/main" id="{3CD8ABF9-BBF2-F416-52FE-6CC6937F0EB2}"/>
                </a:ext>
              </a:extLst>
            </p:cNvPr>
            <p:cNvSpPr/>
            <p:nvPr/>
          </p:nvSpPr>
          <p:spPr>
            <a:xfrm>
              <a:off x="1625888" y="3118091"/>
              <a:ext cx="159475" cy="155566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直方体 567">
              <a:extLst>
                <a:ext uri="{FF2B5EF4-FFF2-40B4-BE49-F238E27FC236}">
                  <a16:creationId xmlns:a16="http://schemas.microsoft.com/office/drawing/2014/main" id="{DEFDE714-C690-0D0F-1173-5F8A41EC09B3}"/>
                </a:ext>
              </a:extLst>
            </p:cNvPr>
            <p:cNvSpPr/>
            <p:nvPr/>
          </p:nvSpPr>
          <p:spPr>
            <a:xfrm>
              <a:off x="1636364" y="2760520"/>
              <a:ext cx="717634" cy="494613"/>
            </a:xfrm>
            <a:prstGeom prst="cube">
              <a:avLst>
                <a:gd name="adj" fmla="val 34386"/>
              </a:avLst>
            </a:prstGeom>
            <a:solidFill>
              <a:schemeClr val="accent5">
                <a:lumMod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直方体 578">
              <a:extLst>
                <a:ext uri="{FF2B5EF4-FFF2-40B4-BE49-F238E27FC236}">
                  <a16:creationId xmlns:a16="http://schemas.microsoft.com/office/drawing/2014/main" id="{8A184108-F201-7A13-C670-A0F4F1DF868F}"/>
                </a:ext>
              </a:extLst>
            </p:cNvPr>
            <p:cNvSpPr/>
            <p:nvPr/>
          </p:nvSpPr>
          <p:spPr>
            <a:xfrm>
              <a:off x="1468349" y="2921169"/>
              <a:ext cx="717634" cy="494613"/>
            </a:xfrm>
            <a:prstGeom prst="cube">
              <a:avLst>
                <a:gd name="adj" fmla="val 34386"/>
              </a:avLst>
            </a:prstGeom>
            <a:solidFill>
              <a:schemeClr val="accent5">
                <a:lumMod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フローチャート : 磁気ディスク 579">
              <a:extLst>
                <a:ext uri="{FF2B5EF4-FFF2-40B4-BE49-F238E27FC236}">
                  <a16:creationId xmlns:a16="http://schemas.microsoft.com/office/drawing/2014/main" id="{FA5FFE11-9D91-ABDD-CA2D-62C9DED63D3F}"/>
                </a:ext>
              </a:extLst>
            </p:cNvPr>
            <p:cNvSpPr/>
            <p:nvPr/>
          </p:nvSpPr>
          <p:spPr>
            <a:xfrm>
              <a:off x="1643645" y="2830849"/>
              <a:ext cx="159474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フローチャート : 磁気ディスク 580">
              <a:extLst>
                <a:ext uri="{FF2B5EF4-FFF2-40B4-BE49-F238E27FC236}">
                  <a16:creationId xmlns:a16="http://schemas.microsoft.com/office/drawing/2014/main" id="{ADB3EE63-AEAB-3843-4C62-0E4D89F0124F}"/>
                </a:ext>
              </a:extLst>
            </p:cNvPr>
            <p:cNvSpPr/>
            <p:nvPr/>
          </p:nvSpPr>
          <p:spPr>
            <a:xfrm>
              <a:off x="1938232" y="2835052"/>
              <a:ext cx="159474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フローチャート : 磁気ディスク 594">
              <a:extLst>
                <a:ext uri="{FF2B5EF4-FFF2-40B4-BE49-F238E27FC236}">
                  <a16:creationId xmlns:a16="http://schemas.microsoft.com/office/drawing/2014/main" id="{306C92C2-1414-3F10-C158-6AF6D04F0B19}"/>
                </a:ext>
              </a:extLst>
            </p:cNvPr>
            <p:cNvSpPr/>
            <p:nvPr/>
          </p:nvSpPr>
          <p:spPr>
            <a:xfrm>
              <a:off x="2255247" y="3067556"/>
              <a:ext cx="159475" cy="155566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フローチャート : 磁気ディスク 595">
              <a:extLst>
                <a:ext uri="{FF2B5EF4-FFF2-40B4-BE49-F238E27FC236}">
                  <a16:creationId xmlns:a16="http://schemas.microsoft.com/office/drawing/2014/main" id="{6421035C-6C3B-A7DC-1C63-1DA7E7126783}"/>
                </a:ext>
              </a:extLst>
            </p:cNvPr>
            <p:cNvSpPr/>
            <p:nvPr/>
          </p:nvSpPr>
          <p:spPr>
            <a:xfrm>
              <a:off x="2175509" y="3131286"/>
              <a:ext cx="159475" cy="155566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1" name="グループ化 3">
              <a:extLst>
                <a:ext uri="{FF2B5EF4-FFF2-40B4-BE49-F238E27FC236}">
                  <a16:creationId xmlns:a16="http://schemas.microsoft.com/office/drawing/2014/main" id="{6437C399-4597-1EAD-CB60-B29D6B373B6C}"/>
                </a:ext>
              </a:extLst>
            </p:cNvPr>
            <p:cNvGrpSpPr/>
            <p:nvPr/>
          </p:nvGrpSpPr>
          <p:grpSpPr>
            <a:xfrm>
              <a:off x="6487995" y="3070629"/>
              <a:ext cx="1809902" cy="921947"/>
              <a:chOff x="3833551" y="1484784"/>
              <a:chExt cx="1809902" cy="921947"/>
            </a:xfrm>
          </p:grpSpPr>
          <p:sp>
            <p:nvSpPr>
              <p:cNvPr id="370" name="フローチャート : 磁気ディスク 535">
                <a:extLst>
                  <a:ext uri="{FF2B5EF4-FFF2-40B4-BE49-F238E27FC236}">
                    <a16:creationId xmlns:a16="http://schemas.microsoft.com/office/drawing/2014/main" id="{5A03EAAD-C4AB-DFE0-7EAE-3E74279B81D1}"/>
                  </a:ext>
                </a:extLst>
              </p:cNvPr>
              <p:cNvSpPr/>
              <p:nvPr/>
            </p:nvSpPr>
            <p:spPr>
              <a:xfrm>
                <a:off x="4959719" y="2082664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1" name="フローチャート : 磁気ディスク 536">
                <a:extLst>
                  <a:ext uri="{FF2B5EF4-FFF2-40B4-BE49-F238E27FC236}">
                    <a16:creationId xmlns:a16="http://schemas.microsoft.com/office/drawing/2014/main" id="{9F94A2B2-F06E-D80E-2E59-596EA2CB8B12}"/>
                  </a:ext>
                </a:extLst>
              </p:cNvPr>
              <p:cNvSpPr/>
              <p:nvPr/>
            </p:nvSpPr>
            <p:spPr>
              <a:xfrm>
                <a:off x="4879982" y="2146394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2" name="フローチャート : 磁気ディスク 537">
                <a:extLst>
                  <a:ext uri="{FF2B5EF4-FFF2-40B4-BE49-F238E27FC236}">
                    <a16:creationId xmlns:a16="http://schemas.microsoft.com/office/drawing/2014/main" id="{4AC94BB1-7DE7-FFE8-57A0-4EC9E385CC0B}"/>
                  </a:ext>
                </a:extLst>
              </p:cNvPr>
              <p:cNvSpPr/>
              <p:nvPr/>
            </p:nvSpPr>
            <p:spPr>
              <a:xfrm>
                <a:off x="5254305" y="2086868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3" name="フローチャート : 磁気ディスク 538">
                <a:extLst>
                  <a:ext uri="{FF2B5EF4-FFF2-40B4-BE49-F238E27FC236}">
                    <a16:creationId xmlns:a16="http://schemas.microsoft.com/office/drawing/2014/main" id="{EE5E942B-1392-DF8B-0249-EF3B15C29088}"/>
                  </a:ext>
                </a:extLst>
              </p:cNvPr>
              <p:cNvSpPr/>
              <p:nvPr/>
            </p:nvSpPr>
            <p:spPr>
              <a:xfrm>
                <a:off x="5174568" y="2150597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74" name="グループ化 539">
                <a:extLst>
                  <a:ext uri="{FF2B5EF4-FFF2-40B4-BE49-F238E27FC236}">
                    <a16:creationId xmlns:a16="http://schemas.microsoft.com/office/drawing/2014/main" id="{B4DAC2E5-DB3A-F282-78A0-D31942E782F5}"/>
                  </a:ext>
                </a:extLst>
              </p:cNvPr>
              <p:cNvGrpSpPr/>
              <p:nvPr/>
            </p:nvGrpSpPr>
            <p:grpSpPr>
              <a:xfrm>
                <a:off x="3833551" y="1826612"/>
                <a:ext cx="717635" cy="570419"/>
                <a:chOff x="3288963" y="3327848"/>
                <a:chExt cx="648072" cy="489057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398" name="直方体 540">
                  <a:extLst>
                    <a:ext uri="{FF2B5EF4-FFF2-40B4-BE49-F238E27FC236}">
                      <a16:creationId xmlns:a16="http://schemas.microsoft.com/office/drawing/2014/main" id="{1878D8FE-C21B-36FB-7C0C-99EA496F257E}"/>
                    </a:ext>
                  </a:extLst>
                </p:cNvPr>
                <p:cNvSpPr/>
                <p:nvPr/>
              </p:nvSpPr>
              <p:spPr>
                <a:xfrm>
                  <a:off x="3288963" y="3392841"/>
                  <a:ext cx="648072" cy="424064"/>
                </a:xfrm>
                <a:prstGeom prst="cube">
                  <a:avLst>
                    <a:gd name="adj" fmla="val 34386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9" name="フローチャート : 磁気ディスク 541">
                  <a:extLst>
                    <a:ext uri="{FF2B5EF4-FFF2-40B4-BE49-F238E27FC236}">
                      <a16:creationId xmlns:a16="http://schemas.microsoft.com/office/drawing/2014/main" id="{49EA0FEC-454E-EF23-7977-2BC3BFA04A5B}"/>
                    </a:ext>
                  </a:extLst>
                </p:cNvPr>
                <p:cNvSpPr/>
                <p:nvPr/>
              </p:nvSpPr>
              <p:spPr>
                <a:xfrm>
                  <a:off x="3700192" y="3331452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0" name="フローチャート : 磁気ディスク 542">
                  <a:extLst>
                    <a:ext uri="{FF2B5EF4-FFF2-40B4-BE49-F238E27FC236}">
                      <a16:creationId xmlns:a16="http://schemas.microsoft.com/office/drawing/2014/main" id="{224E0BD2-76FF-F385-DD7C-DC732D5C4CBB}"/>
                    </a:ext>
                  </a:extLst>
                </p:cNvPr>
                <p:cNvSpPr/>
                <p:nvPr/>
              </p:nvSpPr>
              <p:spPr>
                <a:xfrm>
                  <a:off x="3434160" y="3327848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1" name="フローチャート : 磁気ディスク 543">
                  <a:extLst>
                    <a:ext uri="{FF2B5EF4-FFF2-40B4-BE49-F238E27FC236}">
                      <a16:creationId xmlns:a16="http://schemas.microsoft.com/office/drawing/2014/main" id="{6A09802E-0629-3206-B576-60B8BB86C2B4}"/>
                    </a:ext>
                  </a:extLst>
                </p:cNvPr>
                <p:cNvSpPr/>
                <p:nvPr/>
              </p:nvSpPr>
              <p:spPr>
                <a:xfrm>
                  <a:off x="3628184" y="3386091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2" name="フローチャート : 磁気ディスク 544">
                  <a:extLst>
                    <a:ext uri="{FF2B5EF4-FFF2-40B4-BE49-F238E27FC236}">
                      <a16:creationId xmlns:a16="http://schemas.microsoft.com/office/drawing/2014/main" id="{821082E9-91EA-4195-AACF-59BA8E023D85}"/>
                    </a:ext>
                  </a:extLst>
                </p:cNvPr>
                <p:cNvSpPr/>
                <p:nvPr/>
              </p:nvSpPr>
              <p:spPr>
                <a:xfrm>
                  <a:off x="3362152" y="3382487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75" name="グループ化 548">
                <a:extLst>
                  <a:ext uri="{FF2B5EF4-FFF2-40B4-BE49-F238E27FC236}">
                    <a16:creationId xmlns:a16="http://schemas.microsoft.com/office/drawing/2014/main" id="{91F75999-A56D-C49C-4748-DD0842780012}"/>
                  </a:ext>
                </a:extLst>
              </p:cNvPr>
              <p:cNvGrpSpPr/>
              <p:nvPr/>
            </p:nvGrpSpPr>
            <p:grpSpPr>
              <a:xfrm>
                <a:off x="4382450" y="1821798"/>
                <a:ext cx="717634" cy="584933"/>
                <a:chOff x="3812831" y="4009228"/>
                <a:chExt cx="789397" cy="643426"/>
              </a:xfrm>
            </p:grpSpPr>
            <p:sp>
              <p:nvSpPr>
                <p:cNvPr id="393" name="直方体 549">
                  <a:extLst>
                    <a:ext uri="{FF2B5EF4-FFF2-40B4-BE49-F238E27FC236}">
                      <a16:creationId xmlns:a16="http://schemas.microsoft.com/office/drawing/2014/main" id="{EE2E953F-02DE-427C-1108-A97246734DE8}"/>
                    </a:ext>
                  </a:extLst>
                </p:cNvPr>
                <p:cNvSpPr/>
                <p:nvPr/>
              </p:nvSpPr>
              <p:spPr>
                <a:xfrm>
                  <a:off x="3812831" y="4108580"/>
                  <a:ext cx="789397" cy="544074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4" name="フローチャート : 磁気ディスク 550">
                  <a:extLst>
                    <a:ext uri="{FF2B5EF4-FFF2-40B4-BE49-F238E27FC236}">
                      <a16:creationId xmlns:a16="http://schemas.microsoft.com/office/drawing/2014/main" id="{0F251E75-4A39-2A93-DBA4-5AEF7BEC8275}"/>
                    </a:ext>
                  </a:extLst>
                </p:cNvPr>
                <p:cNvSpPr/>
                <p:nvPr/>
              </p:nvSpPr>
              <p:spPr>
                <a:xfrm>
                  <a:off x="4329702" y="4013852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5" name="フローチャート : 磁気ディスク 551">
                  <a:extLst>
                    <a:ext uri="{FF2B5EF4-FFF2-40B4-BE49-F238E27FC236}">
                      <a16:creationId xmlns:a16="http://schemas.microsoft.com/office/drawing/2014/main" id="{E1C26259-5BCB-7F14-FB4E-5CB134793FB3}"/>
                    </a:ext>
                  </a:extLst>
                </p:cNvPr>
                <p:cNvSpPr/>
                <p:nvPr/>
              </p:nvSpPr>
              <p:spPr>
                <a:xfrm>
                  <a:off x="4241991" y="4083954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6" name="フローチャート : 磁気ディスク 552">
                  <a:extLst>
                    <a:ext uri="{FF2B5EF4-FFF2-40B4-BE49-F238E27FC236}">
                      <a16:creationId xmlns:a16="http://schemas.microsoft.com/office/drawing/2014/main" id="{54EE1E5E-A0D3-04A4-CDF2-77836A0525CB}"/>
                    </a:ext>
                  </a:extLst>
                </p:cNvPr>
                <p:cNvSpPr/>
                <p:nvPr/>
              </p:nvSpPr>
              <p:spPr>
                <a:xfrm>
                  <a:off x="4005656" y="4009228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7" name="フローチャート : 磁気ディスク 553">
                  <a:extLst>
                    <a:ext uri="{FF2B5EF4-FFF2-40B4-BE49-F238E27FC236}">
                      <a16:creationId xmlns:a16="http://schemas.microsoft.com/office/drawing/2014/main" id="{EA23E165-9E19-A1DD-E4D8-B1D2DF6DB387}"/>
                    </a:ext>
                  </a:extLst>
                </p:cNvPr>
                <p:cNvSpPr/>
                <p:nvPr/>
              </p:nvSpPr>
              <p:spPr>
                <a:xfrm>
                  <a:off x="3917946" y="4079330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76" name="直方体 555">
                <a:extLst>
                  <a:ext uri="{FF2B5EF4-FFF2-40B4-BE49-F238E27FC236}">
                    <a16:creationId xmlns:a16="http://schemas.microsoft.com/office/drawing/2014/main" id="{CA140BDE-E632-29C2-02CF-3972B1026C37}"/>
                  </a:ext>
                </a:extLst>
              </p:cNvPr>
              <p:cNvSpPr/>
              <p:nvPr/>
            </p:nvSpPr>
            <p:spPr>
              <a:xfrm>
                <a:off x="4925818" y="1901609"/>
                <a:ext cx="717635" cy="494613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7" name="フローチャート : 磁気ディスク 556">
                <a:extLst>
                  <a:ext uri="{FF2B5EF4-FFF2-40B4-BE49-F238E27FC236}">
                    <a16:creationId xmlns:a16="http://schemas.microsoft.com/office/drawing/2014/main" id="{5D43C535-7003-FB55-F755-3966BD8B8DFD}"/>
                  </a:ext>
                </a:extLst>
              </p:cNvPr>
              <p:cNvSpPr/>
              <p:nvPr/>
            </p:nvSpPr>
            <p:spPr>
              <a:xfrm>
                <a:off x="5381188" y="1820453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8" name="フローチャート : 磁気ディスク 557">
                <a:extLst>
                  <a:ext uri="{FF2B5EF4-FFF2-40B4-BE49-F238E27FC236}">
                    <a16:creationId xmlns:a16="http://schemas.microsoft.com/office/drawing/2014/main" id="{52E78141-F0BB-6A76-01CB-8FE97F7E0D13}"/>
                  </a:ext>
                </a:extLst>
              </p:cNvPr>
              <p:cNvSpPr/>
              <p:nvPr/>
            </p:nvSpPr>
            <p:spPr>
              <a:xfrm>
                <a:off x="5086600" y="1816249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9" name="フローチャート : 磁気ディスク 558">
                <a:extLst>
                  <a:ext uri="{FF2B5EF4-FFF2-40B4-BE49-F238E27FC236}">
                    <a16:creationId xmlns:a16="http://schemas.microsoft.com/office/drawing/2014/main" id="{2D99F8E0-F39E-3D7B-925A-CF3FDDBCE3F2}"/>
                  </a:ext>
                </a:extLst>
              </p:cNvPr>
              <p:cNvSpPr/>
              <p:nvPr/>
            </p:nvSpPr>
            <p:spPr>
              <a:xfrm>
                <a:off x="5006863" y="1879978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80" name="グループ化 608">
                <a:extLst>
                  <a:ext uri="{FF2B5EF4-FFF2-40B4-BE49-F238E27FC236}">
                    <a16:creationId xmlns:a16="http://schemas.microsoft.com/office/drawing/2014/main" id="{F98BD485-1A47-2E71-6BD2-C7CAC5E8FAA5}"/>
                  </a:ext>
                </a:extLst>
              </p:cNvPr>
              <p:cNvGrpSpPr/>
              <p:nvPr/>
            </p:nvGrpSpPr>
            <p:grpSpPr>
              <a:xfrm>
                <a:off x="4077107" y="1484784"/>
                <a:ext cx="717635" cy="594487"/>
                <a:chOff x="2804575" y="5192395"/>
                <a:chExt cx="789398" cy="653936"/>
              </a:xfrm>
            </p:grpSpPr>
            <p:sp>
              <p:nvSpPr>
                <p:cNvPr id="388" name="直方体 609">
                  <a:extLst>
                    <a:ext uri="{FF2B5EF4-FFF2-40B4-BE49-F238E27FC236}">
                      <a16:creationId xmlns:a16="http://schemas.microsoft.com/office/drawing/2014/main" id="{69FA5208-6BE4-2E9B-2998-A44209374424}"/>
                    </a:ext>
                  </a:extLst>
                </p:cNvPr>
                <p:cNvSpPr/>
                <p:nvPr/>
              </p:nvSpPr>
              <p:spPr>
                <a:xfrm>
                  <a:off x="2804575" y="5302257"/>
                  <a:ext cx="789398" cy="544074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9" name="フローチャート : 磁気ディスク 610">
                  <a:extLst>
                    <a:ext uri="{FF2B5EF4-FFF2-40B4-BE49-F238E27FC236}">
                      <a16:creationId xmlns:a16="http://schemas.microsoft.com/office/drawing/2014/main" id="{D303DA95-F2D6-4431-AA48-FF7801D74B39}"/>
                    </a:ext>
                  </a:extLst>
                </p:cNvPr>
                <p:cNvSpPr/>
                <p:nvPr/>
              </p:nvSpPr>
              <p:spPr>
                <a:xfrm>
                  <a:off x="3321447" y="5197019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0" name="フローチャート : 磁気ディスク 611">
                  <a:extLst>
                    <a:ext uri="{FF2B5EF4-FFF2-40B4-BE49-F238E27FC236}">
                      <a16:creationId xmlns:a16="http://schemas.microsoft.com/office/drawing/2014/main" id="{E31CA867-959A-C0F3-5047-30F20E417B8A}"/>
                    </a:ext>
                  </a:extLst>
                </p:cNvPr>
                <p:cNvSpPr/>
                <p:nvPr/>
              </p:nvSpPr>
              <p:spPr>
                <a:xfrm>
                  <a:off x="2997401" y="5192395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1" name="フローチャート : 磁気ディスク 612">
                  <a:extLst>
                    <a:ext uri="{FF2B5EF4-FFF2-40B4-BE49-F238E27FC236}">
                      <a16:creationId xmlns:a16="http://schemas.microsoft.com/office/drawing/2014/main" id="{BA0B57BE-FDD9-924B-4451-62ACB6907657}"/>
                    </a:ext>
                  </a:extLst>
                </p:cNvPr>
                <p:cNvSpPr/>
                <p:nvPr/>
              </p:nvSpPr>
              <p:spPr>
                <a:xfrm>
                  <a:off x="3233736" y="5267121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2" name="フローチャート : 磁気ディスク 613">
                  <a:extLst>
                    <a:ext uri="{FF2B5EF4-FFF2-40B4-BE49-F238E27FC236}">
                      <a16:creationId xmlns:a16="http://schemas.microsoft.com/office/drawing/2014/main" id="{05E48F1F-7544-FA2B-D9E9-1D750216B645}"/>
                    </a:ext>
                  </a:extLst>
                </p:cNvPr>
                <p:cNvSpPr/>
                <p:nvPr/>
              </p:nvSpPr>
              <p:spPr>
                <a:xfrm>
                  <a:off x="2909690" y="5262497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1" name="グループ化 614">
                <a:extLst>
                  <a:ext uri="{FF2B5EF4-FFF2-40B4-BE49-F238E27FC236}">
                    <a16:creationId xmlns:a16="http://schemas.microsoft.com/office/drawing/2014/main" id="{1A60C5A7-CCD9-9831-EAD7-3F9456AE6C7D}"/>
                  </a:ext>
                </a:extLst>
              </p:cNvPr>
              <p:cNvGrpSpPr/>
              <p:nvPr/>
            </p:nvGrpSpPr>
            <p:grpSpPr>
              <a:xfrm>
                <a:off x="4627864" y="1486394"/>
                <a:ext cx="717635" cy="594487"/>
                <a:chOff x="2804575" y="5192395"/>
                <a:chExt cx="789398" cy="653936"/>
              </a:xfrm>
            </p:grpSpPr>
            <p:sp>
              <p:nvSpPr>
                <p:cNvPr id="383" name="直方体 615">
                  <a:extLst>
                    <a:ext uri="{FF2B5EF4-FFF2-40B4-BE49-F238E27FC236}">
                      <a16:creationId xmlns:a16="http://schemas.microsoft.com/office/drawing/2014/main" id="{142E1C41-B14B-57A0-522A-50362B3D819F}"/>
                    </a:ext>
                  </a:extLst>
                </p:cNvPr>
                <p:cNvSpPr/>
                <p:nvPr/>
              </p:nvSpPr>
              <p:spPr>
                <a:xfrm>
                  <a:off x="2804575" y="5302257"/>
                  <a:ext cx="789398" cy="544074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4" name="フローチャート : 磁気ディスク 616">
                  <a:extLst>
                    <a:ext uri="{FF2B5EF4-FFF2-40B4-BE49-F238E27FC236}">
                      <a16:creationId xmlns:a16="http://schemas.microsoft.com/office/drawing/2014/main" id="{B182BEDA-2FBD-6535-A73A-5805EF1FA505}"/>
                    </a:ext>
                  </a:extLst>
                </p:cNvPr>
                <p:cNvSpPr/>
                <p:nvPr/>
              </p:nvSpPr>
              <p:spPr>
                <a:xfrm>
                  <a:off x="3321447" y="5197019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5" name="フローチャート : 磁気ディスク 617">
                  <a:extLst>
                    <a:ext uri="{FF2B5EF4-FFF2-40B4-BE49-F238E27FC236}">
                      <a16:creationId xmlns:a16="http://schemas.microsoft.com/office/drawing/2014/main" id="{62085474-298C-8B42-634F-7533134B9A7D}"/>
                    </a:ext>
                  </a:extLst>
                </p:cNvPr>
                <p:cNvSpPr/>
                <p:nvPr/>
              </p:nvSpPr>
              <p:spPr>
                <a:xfrm>
                  <a:off x="2997401" y="5192395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6" name="フローチャート : 磁気ディスク 618">
                  <a:extLst>
                    <a:ext uri="{FF2B5EF4-FFF2-40B4-BE49-F238E27FC236}">
                      <a16:creationId xmlns:a16="http://schemas.microsoft.com/office/drawing/2014/main" id="{C1498601-758B-5799-529E-43696903063F}"/>
                    </a:ext>
                  </a:extLst>
                </p:cNvPr>
                <p:cNvSpPr/>
                <p:nvPr/>
              </p:nvSpPr>
              <p:spPr>
                <a:xfrm>
                  <a:off x="3233736" y="5267121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7" name="フローチャート : 磁気ディスク 619">
                  <a:extLst>
                    <a:ext uri="{FF2B5EF4-FFF2-40B4-BE49-F238E27FC236}">
                      <a16:creationId xmlns:a16="http://schemas.microsoft.com/office/drawing/2014/main" id="{2B16E938-6312-00A2-148D-F8D88690C670}"/>
                    </a:ext>
                  </a:extLst>
                </p:cNvPr>
                <p:cNvSpPr/>
                <p:nvPr/>
              </p:nvSpPr>
              <p:spPr>
                <a:xfrm>
                  <a:off x="2909690" y="5262497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82" name="フローチャート : 磁気ディスク 620">
                <a:extLst>
                  <a:ext uri="{FF2B5EF4-FFF2-40B4-BE49-F238E27FC236}">
                    <a16:creationId xmlns:a16="http://schemas.microsoft.com/office/drawing/2014/main" id="{54B747C8-2E61-0C10-82DE-F104185C90E6}"/>
                  </a:ext>
                </a:extLst>
              </p:cNvPr>
              <p:cNvSpPr/>
              <p:nvPr/>
            </p:nvSpPr>
            <p:spPr>
              <a:xfrm>
                <a:off x="5301451" y="1884182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2" name="グループ化 6">
              <a:extLst>
                <a:ext uri="{FF2B5EF4-FFF2-40B4-BE49-F238E27FC236}">
                  <a16:creationId xmlns:a16="http://schemas.microsoft.com/office/drawing/2014/main" id="{24C501D3-F34A-7EDF-1B6F-3E7BE8AC344E}"/>
                </a:ext>
              </a:extLst>
            </p:cNvPr>
            <p:cNvGrpSpPr/>
            <p:nvPr/>
          </p:nvGrpSpPr>
          <p:grpSpPr>
            <a:xfrm>
              <a:off x="3995936" y="2658549"/>
              <a:ext cx="1833358" cy="1316356"/>
              <a:chOff x="3818762" y="2659137"/>
              <a:chExt cx="1833358" cy="1316356"/>
            </a:xfrm>
          </p:grpSpPr>
          <p:grpSp>
            <p:nvGrpSpPr>
              <p:cNvPr id="331" name="グループ化 412">
                <a:extLst>
                  <a:ext uri="{FF2B5EF4-FFF2-40B4-BE49-F238E27FC236}">
                    <a16:creationId xmlns:a16="http://schemas.microsoft.com/office/drawing/2014/main" id="{8DCCA1D1-B4F0-A206-E12A-D21FE7D4924F}"/>
                  </a:ext>
                </a:extLst>
              </p:cNvPr>
              <p:cNvGrpSpPr/>
              <p:nvPr/>
            </p:nvGrpSpPr>
            <p:grpSpPr>
              <a:xfrm>
                <a:off x="4065699" y="3370430"/>
                <a:ext cx="717635" cy="603377"/>
                <a:chOff x="80700" y="4992788"/>
                <a:chExt cx="717635" cy="603377"/>
              </a:xfrm>
            </p:grpSpPr>
            <p:sp>
              <p:nvSpPr>
                <p:cNvPr id="365" name="直方体 483">
                  <a:extLst>
                    <a:ext uri="{FF2B5EF4-FFF2-40B4-BE49-F238E27FC236}">
                      <a16:creationId xmlns:a16="http://schemas.microsoft.com/office/drawing/2014/main" id="{FC20DDC3-C270-33EA-5800-558185729E33}"/>
                    </a:ext>
                  </a:extLst>
                </p:cNvPr>
                <p:cNvSpPr/>
                <p:nvPr/>
              </p:nvSpPr>
              <p:spPr>
                <a:xfrm>
                  <a:off x="80700" y="5101550"/>
                  <a:ext cx="717635" cy="494615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6" name="フローチャート : 磁気ディスク 484">
                  <a:extLst>
                    <a:ext uri="{FF2B5EF4-FFF2-40B4-BE49-F238E27FC236}">
                      <a16:creationId xmlns:a16="http://schemas.microsoft.com/office/drawing/2014/main" id="{FF3C651F-34DA-8A5A-AC12-B05D1354448C}"/>
                    </a:ext>
                  </a:extLst>
                </p:cNvPr>
                <p:cNvSpPr/>
                <p:nvPr/>
              </p:nvSpPr>
              <p:spPr>
                <a:xfrm>
                  <a:off x="275106" y="4992788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7" name="フローチャート : 磁気ディスク 485">
                  <a:extLst>
                    <a:ext uri="{FF2B5EF4-FFF2-40B4-BE49-F238E27FC236}">
                      <a16:creationId xmlns:a16="http://schemas.microsoft.com/office/drawing/2014/main" id="{EA2665CE-43A1-5F0E-7B1E-2DF97DB62555}"/>
                    </a:ext>
                  </a:extLst>
                </p:cNvPr>
                <p:cNvSpPr/>
                <p:nvPr/>
              </p:nvSpPr>
              <p:spPr>
                <a:xfrm>
                  <a:off x="195369" y="5056517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8" name="フローチャート : 磁気ディスク 486">
                  <a:extLst>
                    <a:ext uri="{FF2B5EF4-FFF2-40B4-BE49-F238E27FC236}">
                      <a16:creationId xmlns:a16="http://schemas.microsoft.com/office/drawing/2014/main" id="{ACA75A91-2826-53C4-7CEA-E09BDD878720}"/>
                    </a:ext>
                  </a:extLst>
                </p:cNvPr>
                <p:cNvSpPr/>
                <p:nvPr/>
              </p:nvSpPr>
              <p:spPr>
                <a:xfrm>
                  <a:off x="550584" y="5006546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9" name="フローチャート : 磁気ディスク 487">
                  <a:extLst>
                    <a:ext uri="{FF2B5EF4-FFF2-40B4-BE49-F238E27FC236}">
                      <a16:creationId xmlns:a16="http://schemas.microsoft.com/office/drawing/2014/main" id="{A9EE3431-6A5B-7F65-9850-04F64656A063}"/>
                    </a:ext>
                  </a:extLst>
                </p:cNvPr>
                <p:cNvSpPr/>
                <p:nvPr/>
              </p:nvSpPr>
              <p:spPr>
                <a:xfrm>
                  <a:off x="470846" y="5070276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32" name="グループ化 488">
                <a:extLst>
                  <a:ext uri="{FF2B5EF4-FFF2-40B4-BE49-F238E27FC236}">
                    <a16:creationId xmlns:a16="http://schemas.microsoft.com/office/drawing/2014/main" id="{1DA2677C-7BAB-5003-5393-6E4EBD6CA4B0}"/>
                  </a:ext>
                </a:extLst>
              </p:cNvPr>
              <p:cNvGrpSpPr/>
              <p:nvPr/>
            </p:nvGrpSpPr>
            <p:grpSpPr>
              <a:xfrm>
                <a:off x="4617498" y="3372116"/>
                <a:ext cx="717635" cy="603377"/>
                <a:chOff x="80700" y="4992788"/>
                <a:chExt cx="717635" cy="603377"/>
              </a:xfrm>
            </p:grpSpPr>
            <p:sp>
              <p:nvSpPr>
                <p:cNvPr id="360" name="直方体 489">
                  <a:extLst>
                    <a:ext uri="{FF2B5EF4-FFF2-40B4-BE49-F238E27FC236}">
                      <a16:creationId xmlns:a16="http://schemas.microsoft.com/office/drawing/2014/main" id="{D89DFF77-5EAD-747B-3CBA-00F74F736721}"/>
                    </a:ext>
                  </a:extLst>
                </p:cNvPr>
                <p:cNvSpPr/>
                <p:nvPr/>
              </p:nvSpPr>
              <p:spPr>
                <a:xfrm>
                  <a:off x="80700" y="5101550"/>
                  <a:ext cx="717635" cy="494615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1" name="フローチャート : 磁気ディスク 490">
                  <a:extLst>
                    <a:ext uri="{FF2B5EF4-FFF2-40B4-BE49-F238E27FC236}">
                      <a16:creationId xmlns:a16="http://schemas.microsoft.com/office/drawing/2014/main" id="{088C0080-3060-2983-1116-FB6C9F6E9159}"/>
                    </a:ext>
                  </a:extLst>
                </p:cNvPr>
                <p:cNvSpPr/>
                <p:nvPr/>
              </p:nvSpPr>
              <p:spPr>
                <a:xfrm>
                  <a:off x="275106" y="4992788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2" name="フローチャート : 磁気ディスク 491">
                  <a:extLst>
                    <a:ext uri="{FF2B5EF4-FFF2-40B4-BE49-F238E27FC236}">
                      <a16:creationId xmlns:a16="http://schemas.microsoft.com/office/drawing/2014/main" id="{F22B654A-B86F-BDA3-5C43-9EDECD82B7EA}"/>
                    </a:ext>
                  </a:extLst>
                </p:cNvPr>
                <p:cNvSpPr/>
                <p:nvPr/>
              </p:nvSpPr>
              <p:spPr>
                <a:xfrm>
                  <a:off x="195369" y="5056517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3" name="フローチャート : 磁気ディスク 492">
                  <a:extLst>
                    <a:ext uri="{FF2B5EF4-FFF2-40B4-BE49-F238E27FC236}">
                      <a16:creationId xmlns:a16="http://schemas.microsoft.com/office/drawing/2014/main" id="{40715E2F-1A44-75D5-017C-65D9499B39D3}"/>
                    </a:ext>
                  </a:extLst>
                </p:cNvPr>
                <p:cNvSpPr/>
                <p:nvPr/>
              </p:nvSpPr>
              <p:spPr>
                <a:xfrm>
                  <a:off x="550584" y="5006546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4" name="フローチャート : 磁気ディスク 493">
                  <a:extLst>
                    <a:ext uri="{FF2B5EF4-FFF2-40B4-BE49-F238E27FC236}">
                      <a16:creationId xmlns:a16="http://schemas.microsoft.com/office/drawing/2014/main" id="{A2E5B091-3BBF-C6BC-7597-D2A070EBB112}"/>
                    </a:ext>
                  </a:extLst>
                </p:cNvPr>
                <p:cNvSpPr/>
                <p:nvPr/>
              </p:nvSpPr>
              <p:spPr>
                <a:xfrm>
                  <a:off x="470846" y="5070276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33" name="グループ化 494">
                <a:extLst>
                  <a:ext uri="{FF2B5EF4-FFF2-40B4-BE49-F238E27FC236}">
                    <a16:creationId xmlns:a16="http://schemas.microsoft.com/office/drawing/2014/main" id="{766EB9BB-FFFC-2E07-0366-7D1BE1DA80A4}"/>
                  </a:ext>
                </a:extLst>
              </p:cNvPr>
              <p:cNvGrpSpPr/>
              <p:nvPr/>
            </p:nvGrpSpPr>
            <p:grpSpPr>
              <a:xfrm>
                <a:off x="3818762" y="3032778"/>
                <a:ext cx="717635" cy="617907"/>
                <a:chOff x="64201" y="4992788"/>
                <a:chExt cx="717635" cy="617907"/>
              </a:xfrm>
            </p:grpSpPr>
            <p:sp>
              <p:nvSpPr>
                <p:cNvPr id="355" name="直方体 495">
                  <a:extLst>
                    <a:ext uri="{FF2B5EF4-FFF2-40B4-BE49-F238E27FC236}">
                      <a16:creationId xmlns:a16="http://schemas.microsoft.com/office/drawing/2014/main" id="{EB5C2B83-3F13-CCE2-B3E4-5E27D05B4075}"/>
                    </a:ext>
                  </a:extLst>
                </p:cNvPr>
                <p:cNvSpPr/>
                <p:nvPr/>
              </p:nvSpPr>
              <p:spPr>
                <a:xfrm>
                  <a:off x="64201" y="5116080"/>
                  <a:ext cx="717635" cy="494615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6" name="フローチャート : 磁気ディスク 496">
                  <a:extLst>
                    <a:ext uri="{FF2B5EF4-FFF2-40B4-BE49-F238E27FC236}">
                      <a16:creationId xmlns:a16="http://schemas.microsoft.com/office/drawing/2014/main" id="{DA49349A-74F9-6B60-B2B1-BC88FCAAA98D}"/>
                    </a:ext>
                  </a:extLst>
                </p:cNvPr>
                <p:cNvSpPr/>
                <p:nvPr/>
              </p:nvSpPr>
              <p:spPr>
                <a:xfrm>
                  <a:off x="275106" y="4992788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7" name="フローチャート : 磁気ディスク 497">
                  <a:extLst>
                    <a:ext uri="{FF2B5EF4-FFF2-40B4-BE49-F238E27FC236}">
                      <a16:creationId xmlns:a16="http://schemas.microsoft.com/office/drawing/2014/main" id="{346016A3-3BE4-2982-C052-9CCD6745A900}"/>
                    </a:ext>
                  </a:extLst>
                </p:cNvPr>
                <p:cNvSpPr/>
                <p:nvPr/>
              </p:nvSpPr>
              <p:spPr>
                <a:xfrm>
                  <a:off x="195369" y="5056517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8" name="フローチャート : 磁気ディスク 498">
                  <a:extLst>
                    <a:ext uri="{FF2B5EF4-FFF2-40B4-BE49-F238E27FC236}">
                      <a16:creationId xmlns:a16="http://schemas.microsoft.com/office/drawing/2014/main" id="{76A79D7C-0A9F-B96B-4523-71675D132394}"/>
                    </a:ext>
                  </a:extLst>
                </p:cNvPr>
                <p:cNvSpPr/>
                <p:nvPr/>
              </p:nvSpPr>
              <p:spPr>
                <a:xfrm>
                  <a:off x="550584" y="5006546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9" name="フローチャート : 磁気ディスク 499">
                  <a:extLst>
                    <a:ext uri="{FF2B5EF4-FFF2-40B4-BE49-F238E27FC236}">
                      <a16:creationId xmlns:a16="http://schemas.microsoft.com/office/drawing/2014/main" id="{BF7D574A-66A4-3FAB-7BA8-8835A0FD6837}"/>
                    </a:ext>
                  </a:extLst>
                </p:cNvPr>
                <p:cNvSpPr/>
                <p:nvPr/>
              </p:nvSpPr>
              <p:spPr>
                <a:xfrm>
                  <a:off x="470846" y="5070276"/>
                  <a:ext cx="159475" cy="155566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34" name="直方体 526">
                <a:extLst>
                  <a:ext uri="{FF2B5EF4-FFF2-40B4-BE49-F238E27FC236}">
                    <a16:creationId xmlns:a16="http://schemas.microsoft.com/office/drawing/2014/main" id="{5473027B-5E81-8E2B-C6B6-6768B1A22F93}"/>
                  </a:ext>
                </a:extLst>
              </p:cNvPr>
              <p:cNvSpPr/>
              <p:nvPr/>
            </p:nvSpPr>
            <p:spPr>
              <a:xfrm>
                <a:off x="4367303" y="3156072"/>
                <a:ext cx="717635" cy="494615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5" name="フローチャート : 磁気ディスク 527">
                <a:extLst>
                  <a:ext uri="{FF2B5EF4-FFF2-40B4-BE49-F238E27FC236}">
                    <a16:creationId xmlns:a16="http://schemas.microsoft.com/office/drawing/2014/main" id="{94D3B051-D3BF-B2F9-5ACC-6401236E28E3}"/>
                  </a:ext>
                </a:extLst>
              </p:cNvPr>
              <p:cNvSpPr/>
              <p:nvPr/>
            </p:nvSpPr>
            <p:spPr>
              <a:xfrm>
                <a:off x="4578207" y="3023226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6" name="フローチャート : 磁気ディスク 528">
                <a:extLst>
                  <a:ext uri="{FF2B5EF4-FFF2-40B4-BE49-F238E27FC236}">
                    <a16:creationId xmlns:a16="http://schemas.microsoft.com/office/drawing/2014/main" id="{2CA1D0DB-D062-3AA5-C81E-B62324FB1E49}"/>
                  </a:ext>
                </a:extLst>
              </p:cNvPr>
              <p:cNvSpPr/>
              <p:nvPr/>
            </p:nvSpPr>
            <p:spPr>
              <a:xfrm>
                <a:off x="4498470" y="3086955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7" name="フローチャート : 磁気ディスク 529">
                <a:extLst>
                  <a:ext uri="{FF2B5EF4-FFF2-40B4-BE49-F238E27FC236}">
                    <a16:creationId xmlns:a16="http://schemas.microsoft.com/office/drawing/2014/main" id="{476DB0FE-99B1-BA2C-25A1-F355197CD323}"/>
                  </a:ext>
                </a:extLst>
              </p:cNvPr>
              <p:cNvSpPr/>
              <p:nvPr/>
            </p:nvSpPr>
            <p:spPr>
              <a:xfrm>
                <a:off x="4853685" y="3036984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8" name="フローチャート : 磁気ディスク 530">
                <a:extLst>
                  <a:ext uri="{FF2B5EF4-FFF2-40B4-BE49-F238E27FC236}">
                    <a16:creationId xmlns:a16="http://schemas.microsoft.com/office/drawing/2014/main" id="{B2755A8D-D813-9ED6-196A-304B22C135D3}"/>
                  </a:ext>
                </a:extLst>
              </p:cNvPr>
              <p:cNvSpPr/>
              <p:nvPr/>
            </p:nvSpPr>
            <p:spPr>
              <a:xfrm>
                <a:off x="4773947" y="3100713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9" name="直方体 531">
                <a:extLst>
                  <a:ext uri="{FF2B5EF4-FFF2-40B4-BE49-F238E27FC236}">
                    <a16:creationId xmlns:a16="http://schemas.microsoft.com/office/drawing/2014/main" id="{D8D376B3-1BBD-9F99-BA30-2B7175CC89CD}"/>
                  </a:ext>
                </a:extLst>
              </p:cNvPr>
              <p:cNvSpPr/>
              <p:nvPr/>
            </p:nvSpPr>
            <p:spPr>
              <a:xfrm>
                <a:off x="4934485" y="3151290"/>
                <a:ext cx="717635" cy="494615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0" name="フローチャート : 磁気ディスク 532">
                <a:extLst>
                  <a:ext uri="{FF2B5EF4-FFF2-40B4-BE49-F238E27FC236}">
                    <a16:creationId xmlns:a16="http://schemas.microsoft.com/office/drawing/2014/main" id="{6AFF9E54-5E83-0B77-E7B9-185B1B45C499}"/>
                  </a:ext>
                </a:extLst>
              </p:cNvPr>
              <p:cNvSpPr/>
              <p:nvPr/>
            </p:nvSpPr>
            <p:spPr>
              <a:xfrm>
                <a:off x="5128891" y="3028014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1" name="フローチャート : 磁気ディスク 533">
                <a:extLst>
                  <a:ext uri="{FF2B5EF4-FFF2-40B4-BE49-F238E27FC236}">
                    <a16:creationId xmlns:a16="http://schemas.microsoft.com/office/drawing/2014/main" id="{3BA01979-C2EF-DE0E-5209-C7519D1D4AE4}"/>
                  </a:ext>
                </a:extLst>
              </p:cNvPr>
              <p:cNvSpPr/>
              <p:nvPr/>
            </p:nvSpPr>
            <p:spPr>
              <a:xfrm>
                <a:off x="5049154" y="3091743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2" name="直方体 534">
                <a:extLst>
                  <a:ext uri="{FF2B5EF4-FFF2-40B4-BE49-F238E27FC236}">
                    <a16:creationId xmlns:a16="http://schemas.microsoft.com/office/drawing/2014/main" id="{582A176B-5918-9751-684C-2C2C4DA4FB91}"/>
                  </a:ext>
                </a:extLst>
              </p:cNvPr>
              <p:cNvSpPr/>
              <p:nvPr/>
            </p:nvSpPr>
            <p:spPr>
              <a:xfrm>
                <a:off x="4784423" y="2743142"/>
                <a:ext cx="717634" cy="494613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3" name="直方体 545">
                <a:extLst>
                  <a:ext uri="{FF2B5EF4-FFF2-40B4-BE49-F238E27FC236}">
                    <a16:creationId xmlns:a16="http://schemas.microsoft.com/office/drawing/2014/main" id="{D274BB67-776A-B6E7-ACBD-0D6FD56A908C}"/>
                  </a:ext>
                </a:extLst>
              </p:cNvPr>
              <p:cNvSpPr/>
              <p:nvPr/>
            </p:nvSpPr>
            <p:spPr>
              <a:xfrm>
                <a:off x="4616408" y="2903791"/>
                <a:ext cx="717634" cy="494613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4" name="フローチャート : 磁気ディスク 546">
                <a:extLst>
                  <a:ext uri="{FF2B5EF4-FFF2-40B4-BE49-F238E27FC236}">
                    <a16:creationId xmlns:a16="http://schemas.microsoft.com/office/drawing/2014/main" id="{2DA61060-18CE-6DB8-B307-FAC2A6FF59BA}"/>
                  </a:ext>
                </a:extLst>
              </p:cNvPr>
              <p:cNvSpPr/>
              <p:nvPr/>
            </p:nvSpPr>
            <p:spPr>
              <a:xfrm>
                <a:off x="4952469" y="2659137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5" name="フローチャート : 磁気ディスク 547">
                <a:extLst>
                  <a:ext uri="{FF2B5EF4-FFF2-40B4-BE49-F238E27FC236}">
                    <a16:creationId xmlns:a16="http://schemas.microsoft.com/office/drawing/2014/main" id="{D01C1D65-D2C1-3FB4-75BA-823E05EE2E43}"/>
                  </a:ext>
                </a:extLst>
              </p:cNvPr>
              <p:cNvSpPr/>
              <p:nvPr/>
            </p:nvSpPr>
            <p:spPr>
              <a:xfrm>
                <a:off x="5247056" y="2663340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6" name="フローチャート : 磁気ディスク 554">
                <a:extLst>
                  <a:ext uri="{FF2B5EF4-FFF2-40B4-BE49-F238E27FC236}">
                    <a16:creationId xmlns:a16="http://schemas.microsoft.com/office/drawing/2014/main" id="{8D565285-BFF0-C009-925D-DF7BF84DA2FD}"/>
                  </a:ext>
                </a:extLst>
              </p:cNvPr>
              <p:cNvSpPr/>
              <p:nvPr/>
            </p:nvSpPr>
            <p:spPr>
              <a:xfrm>
                <a:off x="4872732" y="2722866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7" name="フローチャート : 磁気ディスク 559">
                <a:extLst>
                  <a:ext uri="{FF2B5EF4-FFF2-40B4-BE49-F238E27FC236}">
                    <a16:creationId xmlns:a16="http://schemas.microsoft.com/office/drawing/2014/main" id="{2282B9CA-D197-AB6D-75E5-5B5DF8FE7F76}"/>
                  </a:ext>
                </a:extLst>
              </p:cNvPr>
              <p:cNvSpPr/>
              <p:nvPr/>
            </p:nvSpPr>
            <p:spPr>
              <a:xfrm>
                <a:off x="5167319" y="2727069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8" name="フローチャート : 磁気ディスク 560">
                <a:extLst>
                  <a:ext uri="{FF2B5EF4-FFF2-40B4-BE49-F238E27FC236}">
                    <a16:creationId xmlns:a16="http://schemas.microsoft.com/office/drawing/2014/main" id="{76C94436-7F90-CDEB-4FB1-B2FD0132F5A3}"/>
                  </a:ext>
                </a:extLst>
              </p:cNvPr>
              <p:cNvSpPr/>
              <p:nvPr/>
            </p:nvSpPr>
            <p:spPr>
              <a:xfrm>
                <a:off x="5404369" y="3041772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9" name="フローチャート : 磁気ディスク 561">
                <a:extLst>
                  <a:ext uri="{FF2B5EF4-FFF2-40B4-BE49-F238E27FC236}">
                    <a16:creationId xmlns:a16="http://schemas.microsoft.com/office/drawing/2014/main" id="{2497E48C-F1CF-4D33-490F-DEDC3162FA53}"/>
                  </a:ext>
                </a:extLst>
              </p:cNvPr>
              <p:cNvSpPr/>
              <p:nvPr/>
            </p:nvSpPr>
            <p:spPr>
              <a:xfrm>
                <a:off x="5324631" y="3105502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50" name="グループ化 4">
                <a:extLst>
                  <a:ext uri="{FF2B5EF4-FFF2-40B4-BE49-F238E27FC236}">
                    <a16:creationId xmlns:a16="http://schemas.microsoft.com/office/drawing/2014/main" id="{AF711E09-8709-4C32-3589-AFD8B6FD6830}"/>
                  </a:ext>
                </a:extLst>
              </p:cNvPr>
              <p:cNvGrpSpPr/>
              <p:nvPr/>
            </p:nvGrpSpPr>
            <p:grpSpPr>
              <a:xfrm>
                <a:off x="4695799" y="2825378"/>
                <a:ext cx="533798" cy="223497"/>
                <a:chOff x="4860032" y="4285623"/>
                <a:chExt cx="533798" cy="223497"/>
              </a:xfrm>
            </p:grpSpPr>
            <p:sp>
              <p:nvSpPr>
                <p:cNvPr id="351" name="フローチャート : 磁気ディスク 622">
                  <a:extLst>
                    <a:ext uri="{FF2B5EF4-FFF2-40B4-BE49-F238E27FC236}">
                      <a16:creationId xmlns:a16="http://schemas.microsoft.com/office/drawing/2014/main" id="{A44D2C35-960C-661C-437E-ECD69A1FD554}"/>
                    </a:ext>
                  </a:extLst>
                </p:cNvPr>
                <p:cNvSpPr/>
                <p:nvPr/>
              </p:nvSpPr>
              <p:spPr>
                <a:xfrm>
                  <a:off x="4939769" y="4285623"/>
                  <a:ext cx="159474" cy="155565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2" name="フローチャート : 磁気ディスク 623">
                  <a:extLst>
                    <a:ext uri="{FF2B5EF4-FFF2-40B4-BE49-F238E27FC236}">
                      <a16:creationId xmlns:a16="http://schemas.microsoft.com/office/drawing/2014/main" id="{148BE996-497A-2EE8-B03E-5DB7B8A564C9}"/>
                    </a:ext>
                  </a:extLst>
                </p:cNvPr>
                <p:cNvSpPr/>
                <p:nvPr/>
              </p:nvSpPr>
              <p:spPr>
                <a:xfrm>
                  <a:off x="5234356" y="4289826"/>
                  <a:ext cx="159474" cy="155565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3" name="フローチャート : 磁気ディスク 624">
                  <a:extLst>
                    <a:ext uri="{FF2B5EF4-FFF2-40B4-BE49-F238E27FC236}">
                      <a16:creationId xmlns:a16="http://schemas.microsoft.com/office/drawing/2014/main" id="{4AC9CC89-8391-E75C-0E8C-27FDAB3DDDA9}"/>
                    </a:ext>
                  </a:extLst>
                </p:cNvPr>
                <p:cNvSpPr/>
                <p:nvPr/>
              </p:nvSpPr>
              <p:spPr>
                <a:xfrm>
                  <a:off x="4860032" y="4349352"/>
                  <a:ext cx="159474" cy="155565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4" name="フローチャート : 磁気ディスク 625">
                  <a:extLst>
                    <a:ext uri="{FF2B5EF4-FFF2-40B4-BE49-F238E27FC236}">
                      <a16:creationId xmlns:a16="http://schemas.microsoft.com/office/drawing/2014/main" id="{494FCBFC-E53F-7F81-84AE-D060D7663E78}"/>
                    </a:ext>
                  </a:extLst>
                </p:cNvPr>
                <p:cNvSpPr/>
                <p:nvPr/>
              </p:nvSpPr>
              <p:spPr>
                <a:xfrm>
                  <a:off x="5154619" y="4353555"/>
                  <a:ext cx="159474" cy="155565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93" name="右矢印 626">
              <a:extLst>
                <a:ext uri="{FF2B5EF4-FFF2-40B4-BE49-F238E27FC236}">
                  <a16:creationId xmlns:a16="http://schemas.microsoft.com/office/drawing/2014/main" id="{161EF819-405E-7E71-9573-EA0B01F1FE57}"/>
                </a:ext>
              </a:extLst>
            </p:cNvPr>
            <p:cNvSpPr/>
            <p:nvPr/>
          </p:nvSpPr>
          <p:spPr>
            <a:xfrm>
              <a:off x="3123656" y="2907181"/>
              <a:ext cx="575059" cy="4405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4" name="平行四辺形 9">
              <a:extLst>
                <a:ext uri="{FF2B5EF4-FFF2-40B4-BE49-F238E27FC236}">
                  <a16:creationId xmlns:a16="http://schemas.microsoft.com/office/drawing/2014/main" id="{6817DAC3-86D6-796E-7772-A0DC2362AA2F}"/>
                </a:ext>
              </a:extLst>
            </p:cNvPr>
            <p:cNvSpPr/>
            <p:nvPr/>
          </p:nvSpPr>
          <p:spPr>
            <a:xfrm>
              <a:off x="340027" y="2825765"/>
              <a:ext cx="2553816" cy="188008"/>
            </a:xfrm>
            <a:prstGeom prst="parallelogram">
              <a:avLst>
                <a:gd name="adj" fmla="val 9590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5" name="フローチャート : 磁気ディスク 562">
              <a:extLst>
                <a:ext uri="{FF2B5EF4-FFF2-40B4-BE49-F238E27FC236}">
                  <a16:creationId xmlns:a16="http://schemas.microsoft.com/office/drawing/2014/main" id="{2B747D67-D564-353F-15C8-5A644948FD61}"/>
                </a:ext>
              </a:extLst>
            </p:cNvPr>
            <p:cNvSpPr/>
            <p:nvPr/>
          </p:nvSpPr>
          <p:spPr>
            <a:xfrm>
              <a:off x="1066815" y="2814802"/>
              <a:ext cx="159475" cy="138301"/>
            </a:xfrm>
            <a:prstGeom prst="flowChartMagneticDisk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6" name="フローチャート : 磁気ディスク 568">
              <a:extLst>
                <a:ext uri="{FF2B5EF4-FFF2-40B4-BE49-F238E27FC236}">
                  <a16:creationId xmlns:a16="http://schemas.microsoft.com/office/drawing/2014/main" id="{C6AD1932-CF8D-BDAC-C6C3-74027A988CC5}"/>
                </a:ext>
              </a:extLst>
            </p:cNvPr>
            <p:cNvSpPr/>
            <p:nvPr/>
          </p:nvSpPr>
          <p:spPr>
            <a:xfrm>
              <a:off x="1811660" y="2670200"/>
              <a:ext cx="159474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7" name="フローチャート : 磁気ディスク 569">
              <a:extLst>
                <a:ext uri="{FF2B5EF4-FFF2-40B4-BE49-F238E27FC236}">
                  <a16:creationId xmlns:a16="http://schemas.microsoft.com/office/drawing/2014/main" id="{0C3AB4C6-443E-556F-A3AD-0FF92AA5A712}"/>
                </a:ext>
              </a:extLst>
            </p:cNvPr>
            <p:cNvSpPr/>
            <p:nvPr/>
          </p:nvSpPr>
          <p:spPr>
            <a:xfrm>
              <a:off x="1731923" y="2733930"/>
              <a:ext cx="159474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8" name="フローチャート : 磁気ディスク 570">
              <a:extLst>
                <a:ext uri="{FF2B5EF4-FFF2-40B4-BE49-F238E27FC236}">
                  <a16:creationId xmlns:a16="http://schemas.microsoft.com/office/drawing/2014/main" id="{407A1D41-9AFB-578F-F8A0-B48886164390}"/>
                </a:ext>
              </a:extLst>
            </p:cNvPr>
            <p:cNvSpPr/>
            <p:nvPr/>
          </p:nvSpPr>
          <p:spPr>
            <a:xfrm>
              <a:off x="2106246" y="2674404"/>
              <a:ext cx="159474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9" name="フローチャート : 磁気ディスク 571">
              <a:extLst>
                <a:ext uri="{FF2B5EF4-FFF2-40B4-BE49-F238E27FC236}">
                  <a16:creationId xmlns:a16="http://schemas.microsoft.com/office/drawing/2014/main" id="{35D5AB2E-D94D-9E2B-93EC-D433B6486141}"/>
                </a:ext>
              </a:extLst>
            </p:cNvPr>
            <p:cNvSpPr/>
            <p:nvPr/>
          </p:nvSpPr>
          <p:spPr>
            <a:xfrm>
              <a:off x="2026509" y="2738133"/>
              <a:ext cx="159474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00" name="グループ化 572">
              <a:extLst>
                <a:ext uri="{FF2B5EF4-FFF2-40B4-BE49-F238E27FC236}">
                  <a16:creationId xmlns:a16="http://schemas.microsoft.com/office/drawing/2014/main" id="{88DCDE78-712A-C6E3-0AAC-5FBB203BD339}"/>
                </a:ext>
              </a:extLst>
            </p:cNvPr>
            <p:cNvGrpSpPr/>
            <p:nvPr/>
          </p:nvGrpSpPr>
          <p:grpSpPr>
            <a:xfrm>
              <a:off x="685492" y="2414148"/>
              <a:ext cx="717635" cy="570419"/>
              <a:chOff x="3288963" y="3327848"/>
              <a:chExt cx="648072" cy="489057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326" name="直方体 573">
                <a:extLst>
                  <a:ext uri="{FF2B5EF4-FFF2-40B4-BE49-F238E27FC236}">
                    <a16:creationId xmlns:a16="http://schemas.microsoft.com/office/drawing/2014/main" id="{8FD10E00-CF5A-B8FD-60A0-4A9A89819C21}"/>
                  </a:ext>
                </a:extLst>
              </p:cNvPr>
              <p:cNvSpPr/>
              <p:nvPr/>
            </p:nvSpPr>
            <p:spPr>
              <a:xfrm>
                <a:off x="3288963" y="3392841"/>
                <a:ext cx="648072" cy="424064"/>
              </a:xfrm>
              <a:prstGeom prst="cube">
                <a:avLst>
                  <a:gd name="adj" fmla="val 34386"/>
                </a:avLst>
              </a:prstGeom>
              <a:solidFill>
                <a:srgbClr val="FF3300"/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7" name="フローチャート : 磁気ディスク 574">
                <a:extLst>
                  <a:ext uri="{FF2B5EF4-FFF2-40B4-BE49-F238E27FC236}">
                    <a16:creationId xmlns:a16="http://schemas.microsoft.com/office/drawing/2014/main" id="{E39F5D74-EC92-84BB-3D91-DCCAC5920839}"/>
                  </a:ext>
                </a:extLst>
              </p:cNvPr>
              <p:cNvSpPr/>
              <p:nvPr/>
            </p:nvSpPr>
            <p:spPr>
              <a:xfrm>
                <a:off x="3700192" y="3331452"/>
                <a:ext cx="144016" cy="133377"/>
              </a:xfrm>
              <a:prstGeom prst="flowChartMagneticDisk">
                <a:avLst/>
              </a:prstGeom>
              <a:solidFill>
                <a:srgbClr val="FF3300"/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8" name="フローチャート : 磁気ディスク 575">
                <a:extLst>
                  <a:ext uri="{FF2B5EF4-FFF2-40B4-BE49-F238E27FC236}">
                    <a16:creationId xmlns:a16="http://schemas.microsoft.com/office/drawing/2014/main" id="{ED6DC0D0-33C8-80EA-18A2-DA953B47A046}"/>
                  </a:ext>
                </a:extLst>
              </p:cNvPr>
              <p:cNvSpPr/>
              <p:nvPr/>
            </p:nvSpPr>
            <p:spPr>
              <a:xfrm>
                <a:off x="3434160" y="3327848"/>
                <a:ext cx="144016" cy="133377"/>
              </a:xfrm>
              <a:prstGeom prst="flowChartMagneticDisk">
                <a:avLst/>
              </a:prstGeom>
              <a:solidFill>
                <a:srgbClr val="FF3300"/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9" name="フローチャート : 磁気ディスク 576">
                <a:extLst>
                  <a:ext uri="{FF2B5EF4-FFF2-40B4-BE49-F238E27FC236}">
                    <a16:creationId xmlns:a16="http://schemas.microsoft.com/office/drawing/2014/main" id="{317A335A-1061-5E02-C66A-B37D2BEC8CDD}"/>
                  </a:ext>
                </a:extLst>
              </p:cNvPr>
              <p:cNvSpPr/>
              <p:nvPr/>
            </p:nvSpPr>
            <p:spPr>
              <a:xfrm>
                <a:off x="3628184" y="3386091"/>
                <a:ext cx="144016" cy="133377"/>
              </a:xfrm>
              <a:prstGeom prst="flowChartMagneticDisk">
                <a:avLst/>
              </a:prstGeom>
              <a:solidFill>
                <a:srgbClr val="FF3300"/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0" name="フローチャート : 磁気ディスク 577">
                <a:extLst>
                  <a:ext uri="{FF2B5EF4-FFF2-40B4-BE49-F238E27FC236}">
                    <a16:creationId xmlns:a16="http://schemas.microsoft.com/office/drawing/2014/main" id="{6013C32D-0C13-A469-E87A-05325C5915B7}"/>
                  </a:ext>
                </a:extLst>
              </p:cNvPr>
              <p:cNvSpPr/>
              <p:nvPr/>
            </p:nvSpPr>
            <p:spPr>
              <a:xfrm>
                <a:off x="3362152" y="3382487"/>
                <a:ext cx="144016" cy="133377"/>
              </a:xfrm>
              <a:prstGeom prst="flowChartMagneticDisk">
                <a:avLst/>
              </a:prstGeom>
              <a:solidFill>
                <a:srgbClr val="FF3300"/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1" name="グループ化 581">
              <a:extLst>
                <a:ext uri="{FF2B5EF4-FFF2-40B4-BE49-F238E27FC236}">
                  <a16:creationId xmlns:a16="http://schemas.microsoft.com/office/drawing/2014/main" id="{A4E3A706-E974-5295-3294-C243CFC35519}"/>
                </a:ext>
              </a:extLst>
            </p:cNvPr>
            <p:cNvGrpSpPr/>
            <p:nvPr/>
          </p:nvGrpSpPr>
          <p:grpSpPr>
            <a:xfrm>
              <a:off x="1234391" y="2409334"/>
              <a:ext cx="717634" cy="584933"/>
              <a:chOff x="3812831" y="4009228"/>
              <a:chExt cx="789397" cy="643426"/>
            </a:xfrm>
          </p:grpSpPr>
          <p:sp>
            <p:nvSpPr>
              <p:cNvPr id="321" name="直方体 582">
                <a:extLst>
                  <a:ext uri="{FF2B5EF4-FFF2-40B4-BE49-F238E27FC236}">
                    <a16:creationId xmlns:a16="http://schemas.microsoft.com/office/drawing/2014/main" id="{FE0ED7B0-71C9-749C-E45D-94A4D4220F7D}"/>
                  </a:ext>
                </a:extLst>
              </p:cNvPr>
              <p:cNvSpPr/>
              <p:nvPr/>
            </p:nvSpPr>
            <p:spPr>
              <a:xfrm>
                <a:off x="3812831" y="4108580"/>
                <a:ext cx="789397" cy="544074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2" name="フローチャート : 磁気ディスク 583">
                <a:extLst>
                  <a:ext uri="{FF2B5EF4-FFF2-40B4-BE49-F238E27FC236}">
                    <a16:creationId xmlns:a16="http://schemas.microsoft.com/office/drawing/2014/main" id="{D0157C75-653E-E5FB-76CF-95872FB87D91}"/>
                  </a:ext>
                </a:extLst>
              </p:cNvPr>
              <p:cNvSpPr/>
              <p:nvPr/>
            </p:nvSpPr>
            <p:spPr>
              <a:xfrm>
                <a:off x="4329702" y="4013852"/>
                <a:ext cx="175421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3" name="フローチャート : 磁気ディスク 584">
                <a:extLst>
                  <a:ext uri="{FF2B5EF4-FFF2-40B4-BE49-F238E27FC236}">
                    <a16:creationId xmlns:a16="http://schemas.microsoft.com/office/drawing/2014/main" id="{628A0FD7-DA9B-EDE8-ABE6-DF9CFC73F31A}"/>
                  </a:ext>
                </a:extLst>
              </p:cNvPr>
              <p:cNvSpPr/>
              <p:nvPr/>
            </p:nvSpPr>
            <p:spPr>
              <a:xfrm>
                <a:off x="4241991" y="4083954"/>
                <a:ext cx="175421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4" name="フローチャート : 磁気ディスク 585">
                <a:extLst>
                  <a:ext uri="{FF2B5EF4-FFF2-40B4-BE49-F238E27FC236}">
                    <a16:creationId xmlns:a16="http://schemas.microsoft.com/office/drawing/2014/main" id="{952024FC-533E-39A0-73FF-B0E317EEB8CD}"/>
                  </a:ext>
                </a:extLst>
              </p:cNvPr>
              <p:cNvSpPr/>
              <p:nvPr/>
            </p:nvSpPr>
            <p:spPr>
              <a:xfrm>
                <a:off x="4005656" y="4009228"/>
                <a:ext cx="175421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5" name="フローチャート : 磁気ディスク 586">
                <a:extLst>
                  <a:ext uri="{FF2B5EF4-FFF2-40B4-BE49-F238E27FC236}">
                    <a16:creationId xmlns:a16="http://schemas.microsoft.com/office/drawing/2014/main" id="{50DB0817-50AD-8339-D848-9FDC92DD7A8D}"/>
                  </a:ext>
                </a:extLst>
              </p:cNvPr>
              <p:cNvSpPr/>
              <p:nvPr/>
            </p:nvSpPr>
            <p:spPr>
              <a:xfrm>
                <a:off x="3917946" y="4079330"/>
                <a:ext cx="175421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02" name="直方体 588">
              <a:extLst>
                <a:ext uri="{FF2B5EF4-FFF2-40B4-BE49-F238E27FC236}">
                  <a16:creationId xmlns:a16="http://schemas.microsoft.com/office/drawing/2014/main" id="{8514816A-476B-8E91-0CF5-EA627D0BA5BA}"/>
                </a:ext>
              </a:extLst>
            </p:cNvPr>
            <p:cNvSpPr/>
            <p:nvPr/>
          </p:nvSpPr>
          <p:spPr>
            <a:xfrm>
              <a:off x="1763245" y="2503659"/>
              <a:ext cx="717635" cy="494613"/>
            </a:xfrm>
            <a:prstGeom prst="cube">
              <a:avLst>
                <a:gd name="adj" fmla="val 34386"/>
              </a:avLst>
            </a:prstGeom>
            <a:solidFill>
              <a:schemeClr val="accent5">
                <a:lumMod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3" name="フローチャート : 磁気ディスク 589">
              <a:extLst>
                <a:ext uri="{FF2B5EF4-FFF2-40B4-BE49-F238E27FC236}">
                  <a16:creationId xmlns:a16="http://schemas.microsoft.com/office/drawing/2014/main" id="{8605E8FD-47DC-BDAF-17FE-0947A35FE2C4}"/>
                </a:ext>
              </a:extLst>
            </p:cNvPr>
            <p:cNvSpPr/>
            <p:nvPr/>
          </p:nvSpPr>
          <p:spPr>
            <a:xfrm>
              <a:off x="2233129" y="2407989"/>
              <a:ext cx="159475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4" name="フローチャート : 磁気ディスク 590">
              <a:extLst>
                <a:ext uri="{FF2B5EF4-FFF2-40B4-BE49-F238E27FC236}">
                  <a16:creationId xmlns:a16="http://schemas.microsoft.com/office/drawing/2014/main" id="{7F4302EA-CF1F-490D-D37A-F7300BEC107C}"/>
                </a:ext>
              </a:extLst>
            </p:cNvPr>
            <p:cNvSpPr/>
            <p:nvPr/>
          </p:nvSpPr>
          <p:spPr>
            <a:xfrm>
              <a:off x="1938541" y="2403785"/>
              <a:ext cx="159475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5" name="フローチャート : 磁気ディスク 591">
              <a:extLst>
                <a:ext uri="{FF2B5EF4-FFF2-40B4-BE49-F238E27FC236}">
                  <a16:creationId xmlns:a16="http://schemas.microsoft.com/office/drawing/2014/main" id="{6027C55D-0990-0158-8039-6584E4FC5F1F}"/>
                </a:ext>
              </a:extLst>
            </p:cNvPr>
            <p:cNvSpPr/>
            <p:nvPr/>
          </p:nvSpPr>
          <p:spPr>
            <a:xfrm>
              <a:off x="1858804" y="2467514"/>
              <a:ext cx="159475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06" name="グループ化 596">
              <a:extLst>
                <a:ext uri="{FF2B5EF4-FFF2-40B4-BE49-F238E27FC236}">
                  <a16:creationId xmlns:a16="http://schemas.microsoft.com/office/drawing/2014/main" id="{6B36C38E-8E29-2924-71EF-790635D6FD8A}"/>
                </a:ext>
              </a:extLst>
            </p:cNvPr>
            <p:cNvGrpSpPr/>
            <p:nvPr/>
          </p:nvGrpSpPr>
          <p:grpSpPr>
            <a:xfrm>
              <a:off x="919617" y="2082176"/>
              <a:ext cx="717635" cy="594487"/>
              <a:chOff x="2804575" y="5192395"/>
              <a:chExt cx="789398" cy="653936"/>
            </a:xfrm>
          </p:grpSpPr>
          <p:sp>
            <p:nvSpPr>
              <p:cNvPr id="316" name="直方体 597">
                <a:extLst>
                  <a:ext uri="{FF2B5EF4-FFF2-40B4-BE49-F238E27FC236}">
                    <a16:creationId xmlns:a16="http://schemas.microsoft.com/office/drawing/2014/main" id="{62C47119-B7E0-53C7-4A46-129A23C4051B}"/>
                  </a:ext>
                </a:extLst>
              </p:cNvPr>
              <p:cNvSpPr/>
              <p:nvPr/>
            </p:nvSpPr>
            <p:spPr>
              <a:xfrm>
                <a:off x="2804575" y="5302257"/>
                <a:ext cx="789398" cy="544074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7" name="フローチャート : 磁気ディスク 598">
                <a:extLst>
                  <a:ext uri="{FF2B5EF4-FFF2-40B4-BE49-F238E27FC236}">
                    <a16:creationId xmlns:a16="http://schemas.microsoft.com/office/drawing/2014/main" id="{E7B7FCBB-CD7F-DB14-B16E-CF7C64D5EB08}"/>
                  </a:ext>
                </a:extLst>
              </p:cNvPr>
              <p:cNvSpPr/>
              <p:nvPr/>
            </p:nvSpPr>
            <p:spPr>
              <a:xfrm>
                <a:off x="3321447" y="5197019"/>
                <a:ext cx="175422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フローチャート : 磁気ディスク 599">
                <a:extLst>
                  <a:ext uri="{FF2B5EF4-FFF2-40B4-BE49-F238E27FC236}">
                    <a16:creationId xmlns:a16="http://schemas.microsoft.com/office/drawing/2014/main" id="{B9A8FC45-0664-8F39-C510-0018195C0BE3}"/>
                  </a:ext>
                </a:extLst>
              </p:cNvPr>
              <p:cNvSpPr/>
              <p:nvPr/>
            </p:nvSpPr>
            <p:spPr>
              <a:xfrm>
                <a:off x="2997401" y="5192395"/>
                <a:ext cx="175422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9" name="フローチャート : 磁気ディスク 600">
                <a:extLst>
                  <a:ext uri="{FF2B5EF4-FFF2-40B4-BE49-F238E27FC236}">
                    <a16:creationId xmlns:a16="http://schemas.microsoft.com/office/drawing/2014/main" id="{70BAAAD5-879C-6335-A786-E596624B9631}"/>
                  </a:ext>
                </a:extLst>
              </p:cNvPr>
              <p:cNvSpPr/>
              <p:nvPr/>
            </p:nvSpPr>
            <p:spPr>
              <a:xfrm>
                <a:off x="3233736" y="5267121"/>
                <a:ext cx="175422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0" name="フローチャート : 磁気ディスク 601">
                <a:extLst>
                  <a:ext uri="{FF2B5EF4-FFF2-40B4-BE49-F238E27FC236}">
                    <a16:creationId xmlns:a16="http://schemas.microsoft.com/office/drawing/2014/main" id="{18A070D5-1F83-9033-2547-EB1BE2D32F5D}"/>
                  </a:ext>
                </a:extLst>
              </p:cNvPr>
              <p:cNvSpPr/>
              <p:nvPr/>
            </p:nvSpPr>
            <p:spPr>
              <a:xfrm>
                <a:off x="2909690" y="5262497"/>
                <a:ext cx="175422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07" name="グループ化 602">
              <a:extLst>
                <a:ext uri="{FF2B5EF4-FFF2-40B4-BE49-F238E27FC236}">
                  <a16:creationId xmlns:a16="http://schemas.microsoft.com/office/drawing/2014/main" id="{0E1C911B-E21C-13A6-3CA9-DFF426EC2369}"/>
                </a:ext>
              </a:extLst>
            </p:cNvPr>
            <p:cNvGrpSpPr/>
            <p:nvPr/>
          </p:nvGrpSpPr>
          <p:grpSpPr>
            <a:xfrm>
              <a:off x="1470374" y="2074261"/>
              <a:ext cx="717635" cy="594487"/>
              <a:chOff x="2804575" y="5192395"/>
              <a:chExt cx="789398" cy="653936"/>
            </a:xfrm>
          </p:grpSpPr>
          <p:sp>
            <p:nvSpPr>
              <p:cNvPr id="311" name="直方体 603">
                <a:extLst>
                  <a:ext uri="{FF2B5EF4-FFF2-40B4-BE49-F238E27FC236}">
                    <a16:creationId xmlns:a16="http://schemas.microsoft.com/office/drawing/2014/main" id="{80E0C99A-7555-C99D-7230-50C1B89D3E4B}"/>
                  </a:ext>
                </a:extLst>
              </p:cNvPr>
              <p:cNvSpPr/>
              <p:nvPr/>
            </p:nvSpPr>
            <p:spPr>
              <a:xfrm>
                <a:off x="2804575" y="5302257"/>
                <a:ext cx="789398" cy="544074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2" name="フローチャート : 磁気ディスク 604">
                <a:extLst>
                  <a:ext uri="{FF2B5EF4-FFF2-40B4-BE49-F238E27FC236}">
                    <a16:creationId xmlns:a16="http://schemas.microsoft.com/office/drawing/2014/main" id="{E3858733-8FAA-A2E7-74E5-D683BEA630CF}"/>
                  </a:ext>
                </a:extLst>
              </p:cNvPr>
              <p:cNvSpPr/>
              <p:nvPr/>
            </p:nvSpPr>
            <p:spPr>
              <a:xfrm>
                <a:off x="3321447" y="5197019"/>
                <a:ext cx="175422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3" name="フローチャート : 磁気ディスク 605">
                <a:extLst>
                  <a:ext uri="{FF2B5EF4-FFF2-40B4-BE49-F238E27FC236}">
                    <a16:creationId xmlns:a16="http://schemas.microsoft.com/office/drawing/2014/main" id="{F6BBC917-0FFE-05BF-BC96-25882A667EC9}"/>
                  </a:ext>
                </a:extLst>
              </p:cNvPr>
              <p:cNvSpPr/>
              <p:nvPr/>
            </p:nvSpPr>
            <p:spPr>
              <a:xfrm>
                <a:off x="2997401" y="5192395"/>
                <a:ext cx="175422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4" name="フローチャート : 磁気ディスク 606">
                <a:extLst>
                  <a:ext uri="{FF2B5EF4-FFF2-40B4-BE49-F238E27FC236}">
                    <a16:creationId xmlns:a16="http://schemas.microsoft.com/office/drawing/2014/main" id="{0FAD9D20-94A4-8159-AFE3-B491A9E5059E}"/>
                  </a:ext>
                </a:extLst>
              </p:cNvPr>
              <p:cNvSpPr/>
              <p:nvPr/>
            </p:nvSpPr>
            <p:spPr>
              <a:xfrm>
                <a:off x="3233736" y="5267121"/>
                <a:ext cx="175422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5" name="フローチャート : 磁気ディスク 607">
                <a:extLst>
                  <a:ext uri="{FF2B5EF4-FFF2-40B4-BE49-F238E27FC236}">
                    <a16:creationId xmlns:a16="http://schemas.microsoft.com/office/drawing/2014/main" id="{6DF44CC4-F7D8-DF71-48AE-6DEBD711B08C}"/>
                  </a:ext>
                </a:extLst>
              </p:cNvPr>
              <p:cNvSpPr/>
              <p:nvPr/>
            </p:nvSpPr>
            <p:spPr>
              <a:xfrm>
                <a:off x="2909690" y="5262497"/>
                <a:ext cx="175422" cy="171122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08" name="フローチャート : 磁気ディスク 621">
              <a:extLst>
                <a:ext uri="{FF2B5EF4-FFF2-40B4-BE49-F238E27FC236}">
                  <a16:creationId xmlns:a16="http://schemas.microsoft.com/office/drawing/2014/main" id="{F3C04BCE-E1AC-46D9-4846-91182B686F16}"/>
                </a:ext>
              </a:extLst>
            </p:cNvPr>
            <p:cNvSpPr/>
            <p:nvPr/>
          </p:nvSpPr>
          <p:spPr>
            <a:xfrm>
              <a:off x="2153392" y="2471718"/>
              <a:ext cx="159475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9" name="フローチャート : 磁気ディスク 587">
              <a:extLst>
                <a:ext uri="{FF2B5EF4-FFF2-40B4-BE49-F238E27FC236}">
                  <a16:creationId xmlns:a16="http://schemas.microsoft.com/office/drawing/2014/main" id="{870D80B7-8EE5-EC89-1A67-E4FD050965D0}"/>
                </a:ext>
              </a:extLst>
            </p:cNvPr>
            <p:cNvSpPr/>
            <p:nvPr/>
          </p:nvSpPr>
          <p:spPr>
            <a:xfrm>
              <a:off x="1563908" y="2894578"/>
              <a:ext cx="159474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0" name="フローチャート : 磁気ディスク 592">
              <a:extLst>
                <a:ext uri="{FF2B5EF4-FFF2-40B4-BE49-F238E27FC236}">
                  <a16:creationId xmlns:a16="http://schemas.microsoft.com/office/drawing/2014/main" id="{BD27D411-F2F4-80BF-3CCB-F5B7D2C86066}"/>
                </a:ext>
              </a:extLst>
            </p:cNvPr>
            <p:cNvSpPr/>
            <p:nvPr/>
          </p:nvSpPr>
          <p:spPr>
            <a:xfrm>
              <a:off x="1858495" y="2898781"/>
              <a:ext cx="159474" cy="155565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496A5D3-CF26-593A-8691-56713C65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Stabilizing Strategies (2/2)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F7A6E0-CA81-7AF5-49E4-C4C71019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228003"/>
            <a:ext cx="8533583" cy="3630795"/>
          </a:xfrm>
        </p:spPr>
        <p:txBody>
          <a:bodyPr anchor="t"/>
          <a:lstStyle/>
          <a:p>
            <a:r>
              <a:rPr lang="en-US" dirty="0"/>
              <a:t>Sometimes no order can make a structure assembable</a:t>
            </a:r>
          </a:p>
          <a:p>
            <a:r>
              <a:rPr lang="en-US" dirty="0"/>
              <a:t>One possible solution is to use transparent blocks as support pillars.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option is to divide the structure and create sub-assemblies.</a:t>
            </a:r>
          </a:p>
          <a:p>
            <a:endParaRPr 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6F112F-4134-1D47-FCEB-EB0FE2C2A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02" y="607825"/>
            <a:ext cx="2080040" cy="1040021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E08C4B-BDF4-EE37-92D7-2843494A6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4306" y="6494377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5</a:t>
            </a:fld>
            <a:endParaRPr lang="en-US" sz="2000" dirty="0"/>
          </a:p>
        </p:txBody>
      </p:sp>
      <p:grpSp>
        <p:nvGrpSpPr>
          <p:cNvPr id="418" name="Agrupar 417">
            <a:extLst>
              <a:ext uri="{FF2B5EF4-FFF2-40B4-BE49-F238E27FC236}">
                <a16:creationId xmlns:a16="http://schemas.microsoft.com/office/drawing/2014/main" id="{D68E1405-5777-0C84-881F-5DCA233BB0B8}"/>
              </a:ext>
            </a:extLst>
          </p:cNvPr>
          <p:cNvGrpSpPr/>
          <p:nvPr/>
        </p:nvGrpSpPr>
        <p:grpSpPr>
          <a:xfrm>
            <a:off x="2908617" y="3276971"/>
            <a:ext cx="3332119" cy="1101985"/>
            <a:chOff x="3967203" y="4205940"/>
            <a:chExt cx="3332119" cy="1101985"/>
          </a:xfrm>
        </p:grpSpPr>
        <p:sp>
          <p:nvSpPr>
            <p:cNvPr id="419" name="右矢印 308">
              <a:extLst>
                <a:ext uri="{FF2B5EF4-FFF2-40B4-BE49-F238E27FC236}">
                  <a16:creationId xmlns:a16="http://schemas.microsoft.com/office/drawing/2014/main" id="{FED2B2AD-7B22-1073-629C-F4AD5D38D500}"/>
                </a:ext>
              </a:extLst>
            </p:cNvPr>
            <p:cNvSpPr/>
            <p:nvPr/>
          </p:nvSpPr>
          <p:spPr>
            <a:xfrm>
              <a:off x="5482448" y="4620405"/>
              <a:ext cx="301868" cy="2681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20" name="グループ化 1">
              <a:extLst>
                <a:ext uri="{FF2B5EF4-FFF2-40B4-BE49-F238E27FC236}">
                  <a16:creationId xmlns:a16="http://schemas.microsoft.com/office/drawing/2014/main" id="{D28D95F4-A203-4698-A2DE-C143ECF1FA42}"/>
                </a:ext>
              </a:extLst>
            </p:cNvPr>
            <p:cNvGrpSpPr/>
            <p:nvPr/>
          </p:nvGrpSpPr>
          <p:grpSpPr>
            <a:xfrm>
              <a:off x="3967203" y="4223400"/>
              <a:ext cx="1339467" cy="1084525"/>
              <a:chOff x="425093" y="7047109"/>
              <a:chExt cx="1833083" cy="1581533"/>
            </a:xfrm>
          </p:grpSpPr>
          <p:sp>
            <p:nvSpPr>
              <p:cNvPr id="477" name="フローチャート : 磁気ディスク 271">
                <a:extLst>
                  <a:ext uri="{FF2B5EF4-FFF2-40B4-BE49-F238E27FC236}">
                    <a16:creationId xmlns:a16="http://schemas.microsoft.com/office/drawing/2014/main" id="{E3EBF871-04F2-5F34-F220-F64875B93DB0}"/>
                  </a:ext>
                </a:extLst>
              </p:cNvPr>
              <p:cNvSpPr/>
              <p:nvPr/>
            </p:nvSpPr>
            <p:spPr>
              <a:xfrm>
                <a:off x="820930" y="7789909"/>
                <a:ext cx="159475" cy="138301"/>
              </a:xfrm>
              <a:prstGeom prst="flowChartMagneticDisk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8" name="直方体 272">
                <a:extLst>
                  <a:ext uri="{FF2B5EF4-FFF2-40B4-BE49-F238E27FC236}">
                    <a16:creationId xmlns:a16="http://schemas.microsoft.com/office/drawing/2014/main" id="{2229DDEB-2487-177A-7AEA-7880436EBA00}"/>
                  </a:ext>
                </a:extLst>
              </p:cNvPr>
              <p:cNvSpPr/>
              <p:nvPr/>
            </p:nvSpPr>
            <p:spPr>
              <a:xfrm>
                <a:off x="989858" y="8134027"/>
                <a:ext cx="717635" cy="494615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9" name="フローチャート : 磁気ディスク 273">
                <a:extLst>
                  <a:ext uri="{FF2B5EF4-FFF2-40B4-BE49-F238E27FC236}">
                    <a16:creationId xmlns:a16="http://schemas.microsoft.com/office/drawing/2014/main" id="{8B258968-9C4B-3533-7C0C-BB49D23D5A3F}"/>
                  </a:ext>
                </a:extLst>
              </p:cNvPr>
              <p:cNvSpPr/>
              <p:nvPr/>
            </p:nvSpPr>
            <p:spPr>
              <a:xfrm>
                <a:off x="1184263" y="8015711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0" name="フローチャート : 磁気ディスク 274">
                <a:extLst>
                  <a:ext uri="{FF2B5EF4-FFF2-40B4-BE49-F238E27FC236}">
                    <a16:creationId xmlns:a16="http://schemas.microsoft.com/office/drawing/2014/main" id="{0277AD55-B659-163F-D16C-9C6F779187FF}"/>
                  </a:ext>
                </a:extLst>
              </p:cNvPr>
              <p:cNvSpPr/>
              <p:nvPr/>
            </p:nvSpPr>
            <p:spPr>
              <a:xfrm>
                <a:off x="1104526" y="8079440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1" name="フローチャート : 磁気ディスク 275">
                <a:extLst>
                  <a:ext uri="{FF2B5EF4-FFF2-40B4-BE49-F238E27FC236}">
                    <a16:creationId xmlns:a16="http://schemas.microsoft.com/office/drawing/2014/main" id="{27137BAB-7626-D952-2817-E1ECB9B2585B}"/>
                  </a:ext>
                </a:extLst>
              </p:cNvPr>
              <p:cNvSpPr/>
              <p:nvPr/>
            </p:nvSpPr>
            <p:spPr>
              <a:xfrm>
                <a:off x="1459741" y="8029469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2" name="フローチャート : 磁気ディスク 276">
                <a:extLst>
                  <a:ext uri="{FF2B5EF4-FFF2-40B4-BE49-F238E27FC236}">
                    <a16:creationId xmlns:a16="http://schemas.microsoft.com/office/drawing/2014/main" id="{E89FF93B-F3DC-97B8-9D35-89F37BF6BD4D}"/>
                  </a:ext>
                </a:extLst>
              </p:cNvPr>
              <p:cNvSpPr/>
              <p:nvPr/>
            </p:nvSpPr>
            <p:spPr>
              <a:xfrm>
                <a:off x="1380003" y="8093198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3" name="直方体 277">
                <a:extLst>
                  <a:ext uri="{FF2B5EF4-FFF2-40B4-BE49-F238E27FC236}">
                    <a16:creationId xmlns:a16="http://schemas.microsoft.com/office/drawing/2014/main" id="{47FBE845-17BD-1BA0-2516-12DD4C4EE37C}"/>
                  </a:ext>
                </a:extLst>
              </p:cNvPr>
              <p:cNvSpPr/>
              <p:nvPr/>
            </p:nvSpPr>
            <p:spPr>
              <a:xfrm>
                <a:off x="1540541" y="8129261"/>
                <a:ext cx="717635" cy="494615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4" name="フローチャート : 磁気ディスク 278">
                <a:extLst>
                  <a:ext uri="{FF2B5EF4-FFF2-40B4-BE49-F238E27FC236}">
                    <a16:creationId xmlns:a16="http://schemas.microsoft.com/office/drawing/2014/main" id="{FAAA4A51-2C6A-00EA-58DE-4563E375C4E9}"/>
                  </a:ext>
                </a:extLst>
              </p:cNvPr>
              <p:cNvSpPr/>
              <p:nvPr/>
            </p:nvSpPr>
            <p:spPr>
              <a:xfrm>
                <a:off x="1734947" y="8020499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5" name="フローチャート : 磁気ディスク 279">
                <a:extLst>
                  <a:ext uri="{FF2B5EF4-FFF2-40B4-BE49-F238E27FC236}">
                    <a16:creationId xmlns:a16="http://schemas.microsoft.com/office/drawing/2014/main" id="{5C70F6A4-BEAF-60EB-DE1A-BD1D28FC3DB9}"/>
                  </a:ext>
                </a:extLst>
              </p:cNvPr>
              <p:cNvSpPr/>
              <p:nvPr/>
            </p:nvSpPr>
            <p:spPr>
              <a:xfrm>
                <a:off x="1655210" y="8084228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6" name="直方体 280">
                <a:extLst>
                  <a:ext uri="{FF2B5EF4-FFF2-40B4-BE49-F238E27FC236}">
                    <a16:creationId xmlns:a16="http://schemas.microsoft.com/office/drawing/2014/main" id="{F97A5CD7-8DC9-909B-0B1E-8AA5FED59B43}"/>
                  </a:ext>
                </a:extLst>
              </p:cNvPr>
              <p:cNvSpPr/>
              <p:nvPr/>
            </p:nvSpPr>
            <p:spPr>
              <a:xfrm>
                <a:off x="1390479" y="7735627"/>
                <a:ext cx="717634" cy="494613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7" name="フローチャート : 磁気ディスク 281">
                <a:extLst>
                  <a:ext uri="{FF2B5EF4-FFF2-40B4-BE49-F238E27FC236}">
                    <a16:creationId xmlns:a16="http://schemas.microsoft.com/office/drawing/2014/main" id="{64C5C07A-0852-D364-383C-316A896E4425}"/>
                  </a:ext>
                </a:extLst>
              </p:cNvPr>
              <p:cNvSpPr/>
              <p:nvPr/>
            </p:nvSpPr>
            <p:spPr>
              <a:xfrm>
                <a:off x="1565775" y="7645307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8" name="フローチャート : 磁気ディスク 282">
                <a:extLst>
                  <a:ext uri="{FF2B5EF4-FFF2-40B4-BE49-F238E27FC236}">
                    <a16:creationId xmlns:a16="http://schemas.microsoft.com/office/drawing/2014/main" id="{4EBEE892-2E5F-4AF0-77FE-A162D91214FD}"/>
                  </a:ext>
                </a:extLst>
              </p:cNvPr>
              <p:cNvSpPr/>
              <p:nvPr/>
            </p:nvSpPr>
            <p:spPr>
              <a:xfrm>
                <a:off x="1486038" y="7709037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9" name="フローチャート : 磁気ディスク 283">
                <a:extLst>
                  <a:ext uri="{FF2B5EF4-FFF2-40B4-BE49-F238E27FC236}">
                    <a16:creationId xmlns:a16="http://schemas.microsoft.com/office/drawing/2014/main" id="{9634338B-1552-A50D-0A2A-288DB97B5AA5}"/>
                  </a:ext>
                </a:extLst>
              </p:cNvPr>
              <p:cNvSpPr/>
              <p:nvPr/>
            </p:nvSpPr>
            <p:spPr>
              <a:xfrm>
                <a:off x="1860361" y="7649511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0" name="フローチャート : 磁気ディスク 284">
                <a:extLst>
                  <a:ext uri="{FF2B5EF4-FFF2-40B4-BE49-F238E27FC236}">
                    <a16:creationId xmlns:a16="http://schemas.microsoft.com/office/drawing/2014/main" id="{79F2CEA6-A256-DFC1-42CB-25A4A1AD37B1}"/>
                  </a:ext>
                </a:extLst>
              </p:cNvPr>
              <p:cNvSpPr/>
              <p:nvPr/>
            </p:nvSpPr>
            <p:spPr>
              <a:xfrm>
                <a:off x="1780624" y="7713240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91" name="グループ化 285">
                <a:extLst>
                  <a:ext uri="{FF2B5EF4-FFF2-40B4-BE49-F238E27FC236}">
                    <a16:creationId xmlns:a16="http://schemas.microsoft.com/office/drawing/2014/main" id="{34F26C20-CEC8-9DCC-BC4D-069F75239C3C}"/>
                  </a:ext>
                </a:extLst>
              </p:cNvPr>
              <p:cNvGrpSpPr/>
              <p:nvPr/>
            </p:nvGrpSpPr>
            <p:grpSpPr>
              <a:xfrm>
                <a:off x="425093" y="7389253"/>
                <a:ext cx="717635" cy="584933"/>
                <a:chOff x="3275856" y="3327848"/>
                <a:chExt cx="648072" cy="501501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522" name="直方体 286">
                  <a:extLst>
                    <a:ext uri="{FF2B5EF4-FFF2-40B4-BE49-F238E27FC236}">
                      <a16:creationId xmlns:a16="http://schemas.microsoft.com/office/drawing/2014/main" id="{B5BDA676-5281-363F-97FE-FA64CA7FEB6A}"/>
                    </a:ext>
                  </a:extLst>
                </p:cNvPr>
                <p:cNvSpPr/>
                <p:nvPr/>
              </p:nvSpPr>
              <p:spPr>
                <a:xfrm>
                  <a:off x="3275856" y="3405285"/>
                  <a:ext cx="648072" cy="424064"/>
                </a:xfrm>
                <a:prstGeom prst="cube">
                  <a:avLst>
                    <a:gd name="adj" fmla="val 34386"/>
                  </a:avLst>
                </a:prstGeom>
                <a:solidFill>
                  <a:srgbClr val="FF3300"/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3" name="フローチャート : 磁気ディスク 287">
                  <a:extLst>
                    <a:ext uri="{FF2B5EF4-FFF2-40B4-BE49-F238E27FC236}">
                      <a16:creationId xmlns:a16="http://schemas.microsoft.com/office/drawing/2014/main" id="{828E7D55-FE9B-C835-6D52-F73153D56527}"/>
                    </a:ext>
                  </a:extLst>
                </p:cNvPr>
                <p:cNvSpPr/>
                <p:nvPr/>
              </p:nvSpPr>
              <p:spPr>
                <a:xfrm>
                  <a:off x="3700192" y="3331452"/>
                  <a:ext cx="144016" cy="133377"/>
                </a:xfrm>
                <a:prstGeom prst="flowChartMagneticDisk">
                  <a:avLst/>
                </a:prstGeom>
                <a:solidFill>
                  <a:srgbClr val="FF3300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4" name="フローチャート : 磁気ディスク 288">
                  <a:extLst>
                    <a:ext uri="{FF2B5EF4-FFF2-40B4-BE49-F238E27FC236}">
                      <a16:creationId xmlns:a16="http://schemas.microsoft.com/office/drawing/2014/main" id="{B1FE1806-0628-56A4-7AE4-D707A2BF6775}"/>
                    </a:ext>
                  </a:extLst>
                </p:cNvPr>
                <p:cNvSpPr/>
                <p:nvPr/>
              </p:nvSpPr>
              <p:spPr>
                <a:xfrm>
                  <a:off x="3434160" y="3327848"/>
                  <a:ext cx="144016" cy="133377"/>
                </a:xfrm>
                <a:prstGeom prst="flowChartMagneticDisk">
                  <a:avLst/>
                </a:prstGeom>
                <a:solidFill>
                  <a:srgbClr val="FF3300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5" name="フローチャート : 磁気ディスク 289">
                  <a:extLst>
                    <a:ext uri="{FF2B5EF4-FFF2-40B4-BE49-F238E27FC236}">
                      <a16:creationId xmlns:a16="http://schemas.microsoft.com/office/drawing/2014/main" id="{31BFDF16-347A-FE5A-959B-618639F34D9F}"/>
                    </a:ext>
                  </a:extLst>
                </p:cNvPr>
                <p:cNvSpPr/>
                <p:nvPr/>
              </p:nvSpPr>
              <p:spPr>
                <a:xfrm>
                  <a:off x="3628184" y="3386091"/>
                  <a:ext cx="144016" cy="133377"/>
                </a:xfrm>
                <a:prstGeom prst="flowChartMagneticDisk">
                  <a:avLst/>
                </a:prstGeom>
                <a:solidFill>
                  <a:srgbClr val="FF3300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6" name="フローチャート : 磁気ディスク 290">
                  <a:extLst>
                    <a:ext uri="{FF2B5EF4-FFF2-40B4-BE49-F238E27FC236}">
                      <a16:creationId xmlns:a16="http://schemas.microsoft.com/office/drawing/2014/main" id="{807E2C54-440C-AE8D-B670-D0BAF0E95AC1}"/>
                    </a:ext>
                  </a:extLst>
                </p:cNvPr>
                <p:cNvSpPr/>
                <p:nvPr/>
              </p:nvSpPr>
              <p:spPr>
                <a:xfrm>
                  <a:off x="3362152" y="3382487"/>
                  <a:ext cx="144016" cy="133377"/>
                </a:xfrm>
                <a:prstGeom prst="flowChartMagneticDisk">
                  <a:avLst/>
                </a:prstGeom>
                <a:solidFill>
                  <a:srgbClr val="FF3300"/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92" name="直方体 291">
                <a:extLst>
                  <a:ext uri="{FF2B5EF4-FFF2-40B4-BE49-F238E27FC236}">
                    <a16:creationId xmlns:a16="http://schemas.microsoft.com/office/drawing/2014/main" id="{BFA82B19-28C7-97F5-C163-5A3CE851CF77}"/>
                  </a:ext>
                </a:extLst>
              </p:cNvPr>
              <p:cNvSpPr/>
              <p:nvPr/>
            </p:nvSpPr>
            <p:spPr>
              <a:xfrm>
                <a:off x="1222464" y="7896276"/>
                <a:ext cx="717634" cy="494613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3" name="フローチャート : 磁気ディスク 292">
                <a:extLst>
                  <a:ext uri="{FF2B5EF4-FFF2-40B4-BE49-F238E27FC236}">
                    <a16:creationId xmlns:a16="http://schemas.microsoft.com/office/drawing/2014/main" id="{EAC11D64-5E9D-DCA3-38E5-903EC8F862A6}"/>
                  </a:ext>
                </a:extLst>
              </p:cNvPr>
              <p:cNvSpPr/>
              <p:nvPr/>
            </p:nvSpPr>
            <p:spPr>
              <a:xfrm>
                <a:off x="1397760" y="7805956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4" name="フローチャート : 磁気ディスク 293">
                <a:extLst>
                  <a:ext uri="{FF2B5EF4-FFF2-40B4-BE49-F238E27FC236}">
                    <a16:creationId xmlns:a16="http://schemas.microsoft.com/office/drawing/2014/main" id="{F0C7D7E0-D7FC-C194-40BB-0A9D40E3F3AC}"/>
                  </a:ext>
                </a:extLst>
              </p:cNvPr>
              <p:cNvSpPr/>
              <p:nvPr/>
            </p:nvSpPr>
            <p:spPr>
              <a:xfrm>
                <a:off x="1692347" y="7810159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95" name="グループ化 294">
                <a:extLst>
                  <a:ext uri="{FF2B5EF4-FFF2-40B4-BE49-F238E27FC236}">
                    <a16:creationId xmlns:a16="http://schemas.microsoft.com/office/drawing/2014/main" id="{23975DE0-973D-050A-0AC1-762D20AFA112}"/>
                  </a:ext>
                </a:extLst>
              </p:cNvPr>
              <p:cNvGrpSpPr/>
              <p:nvPr/>
            </p:nvGrpSpPr>
            <p:grpSpPr>
              <a:xfrm>
                <a:off x="988506" y="7384441"/>
                <a:ext cx="717634" cy="584933"/>
                <a:chOff x="3812831" y="4009228"/>
                <a:chExt cx="789397" cy="643426"/>
              </a:xfrm>
            </p:grpSpPr>
            <p:sp>
              <p:nvSpPr>
                <p:cNvPr id="517" name="直方体 295">
                  <a:extLst>
                    <a:ext uri="{FF2B5EF4-FFF2-40B4-BE49-F238E27FC236}">
                      <a16:creationId xmlns:a16="http://schemas.microsoft.com/office/drawing/2014/main" id="{B5A6E2E4-FE95-C914-04F6-355229E2632C}"/>
                    </a:ext>
                  </a:extLst>
                </p:cNvPr>
                <p:cNvSpPr/>
                <p:nvPr/>
              </p:nvSpPr>
              <p:spPr>
                <a:xfrm>
                  <a:off x="3812831" y="4108580"/>
                  <a:ext cx="789397" cy="544074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8" name="フローチャート : 磁気ディスク 296">
                  <a:extLst>
                    <a:ext uri="{FF2B5EF4-FFF2-40B4-BE49-F238E27FC236}">
                      <a16:creationId xmlns:a16="http://schemas.microsoft.com/office/drawing/2014/main" id="{64CD8153-0E30-63F7-049F-CF4830CB3E05}"/>
                    </a:ext>
                  </a:extLst>
                </p:cNvPr>
                <p:cNvSpPr/>
                <p:nvPr/>
              </p:nvSpPr>
              <p:spPr>
                <a:xfrm>
                  <a:off x="4329702" y="4013852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9" name="フローチャート : 磁気ディスク 297">
                  <a:extLst>
                    <a:ext uri="{FF2B5EF4-FFF2-40B4-BE49-F238E27FC236}">
                      <a16:creationId xmlns:a16="http://schemas.microsoft.com/office/drawing/2014/main" id="{D29F0FD6-54C9-94DA-CF25-649D442AAA9A}"/>
                    </a:ext>
                  </a:extLst>
                </p:cNvPr>
                <p:cNvSpPr/>
                <p:nvPr/>
              </p:nvSpPr>
              <p:spPr>
                <a:xfrm>
                  <a:off x="4241991" y="4083954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0" name="フローチャート : 磁気ディスク 298">
                  <a:extLst>
                    <a:ext uri="{FF2B5EF4-FFF2-40B4-BE49-F238E27FC236}">
                      <a16:creationId xmlns:a16="http://schemas.microsoft.com/office/drawing/2014/main" id="{79DF77B8-5939-8471-787B-0DF6AE51FE8A}"/>
                    </a:ext>
                  </a:extLst>
                </p:cNvPr>
                <p:cNvSpPr/>
                <p:nvPr/>
              </p:nvSpPr>
              <p:spPr>
                <a:xfrm>
                  <a:off x="4005656" y="4009228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1" name="フローチャート : 磁気ディスク 299">
                  <a:extLst>
                    <a:ext uri="{FF2B5EF4-FFF2-40B4-BE49-F238E27FC236}">
                      <a16:creationId xmlns:a16="http://schemas.microsoft.com/office/drawing/2014/main" id="{EE32A4DA-6E47-8324-84F1-41BA64A541CB}"/>
                    </a:ext>
                  </a:extLst>
                </p:cNvPr>
                <p:cNvSpPr/>
                <p:nvPr/>
              </p:nvSpPr>
              <p:spPr>
                <a:xfrm>
                  <a:off x="3917946" y="4079330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96" name="フローチャート : 磁気ディスク 300">
                <a:extLst>
                  <a:ext uri="{FF2B5EF4-FFF2-40B4-BE49-F238E27FC236}">
                    <a16:creationId xmlns:a16="http://schemas.microsoft.com/office/drawing/2014/main" id="{917BD110-89F9-F0C3-C446-DEAA335B9F3F}"/>
                  </a:ext>
                </a:extLst>
              </p:cNvPr>
              <p:cNvSpPr/>
              <p:nvPr/>
            </p:nvSpPr>
            <p:spPr>
              <a:xfrm>
                <a:off x="1318023" y="7869685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7" name="直方体 301">
                <a:extLst>
                  <a:ext uri="{FF2B5EF4-FFF2-40B4-BE49-F238E27FC236}">
                    <a16:creationId xmlns:a16="http://schemas.microsoft.com/office/drawing/2014/main" id="{36341DA8-464F-7C2E-B66A-0C40070B1E02}"/>
                  </a:ext>
                </a:extLst>
              </p:cNvPr>
              <p:cNvSpPr/>
              <p:nvPr/>
            </p:nvSpPr>
            <p:spPr>
              <a:xfrm>
                <a:off x="1517360" y="7478766"/>
                <a:ext cx="717635" cy="494613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8" name="フローチャート : 磁気ディスク 302">
                <a:extLst>
                  <a:ext uri="{FF2B5EF4-FFF2-40B4-BE49-F238E27FC236}">
                    <a16:creationId xmlns:a16="http://schemas.microsoft.com/office/drawing/2014/main" id="{2B0A5941-B23C-9470-F297-F477CA9263B7}"/>
                  </a:ext>
                </a:extLst>
              </p:cNvPr>
              <p:cNvSpPr/>
              <p:nvPr/>
            </p:nvSpPr>
            <p:spPr>
              <a:xfrm>
                <a:off x="1987244" y="7383096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9" name="フローチャート : 磁気ディスク 303">
                <a:extLst>
                  <a:ext uri="{FF2B5EF4-FFF2-40B4-BE49-F238E27FC236}">
                    <a16:creationId xmlns:a16="http://schemas.microsoft.com/office/drawing/2014/main" id="{AE3B1B3B-A68F-235A-9D6E-7A83682EF15C}"/>
                  </a:ext>
                </a:extLst>
              </p:cNvPr>
              <p:cNvSpPr/>
              <p:nvPr/>
            </p:nvSpPr>
            <p:spPr>
              <a:xfrm>
                <a:off x="1692656" y="7378892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0" name="フローチャート : 磁気ディスク 304">
                <a:extLst>
                  <a:ext uri="{FF2B5EF4-FFF2-40B4-BE49-F238E27FC236}">
                    <a16:creationId xmlns:a16="http://schemas.microsoft.com/office/drawing/2014/main" id="{7E445287-98D8-A3C1-398D-98246FD90428}"/>
                  </a:ext>
                </a:extLst>
              </p:cNvPr>
              <p:cNvSpPr/>
              <p:nvPr/>
            </p:nvSpPr>
            <p:spPr>
              <a:xfrm>
                <a:off x="1612919" y="7442621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1" name="フローチャート : 磁気ディスク 305">
                <a:extLst>
                  <a:ext uri="{FF2B5EF4-FFF2-40B4-BE49-F238E27FC236}">
                    <a16:creationId xmlns:a16="http://schemas.microsoft.com/office/drawing/2014/main" id="{DA45C8F7-A9C8-FC92-96A3-E7BA606FA4CA}"/>
                  </a:ext>
                </a:extLst>
              </p:cNvPr>
              <p:cNvSpPr/>
              <p:nvPr/>
            </p:nvSpPr>
            <p:spPr>
              <a:xfrm>
                <a:off x="1612610" y="7873888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2" name="フローチャート : 磁気ディスク 306">
                <a:extLst>
                  <a:ext uri="{FF2B5EF4-FFF2-40B4-BE49-F238E27FC236}">
                    <a16:creationId xmlns:a16="http://schemas.microsoft.com/office/drawing/2014/main" id="{3B0835B6-8226-0D72-27C3-B108C8719995}"/>
                  </a:ext>
                </a:extLst>
              </p:cNvPr>
              <p:cNvSpPr/>
              <p:nvPr/>
            </p:nvSpPr>
            <p:spPr>
              <a:xfrm>
                <a:off x="2010425" y="8034257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3" name="フローチャート : 磁気ディスク 307">
                <a:extLst>
                  <a:ext uri="{FF2B5EF4-FFF2-40B4-BE49-F238E27FC236}">
                    <a16:creationId xmlns:a16="http://schemas.microsoft.com/office/drawing/2014/main" id="{5B9782C3-3A09-3373-4774-CC0ACDADC1C1}"/>
                  </a:ext>
                </a:extLst>
              </p:cNvPr>
              <p:cNvSpPr/>
              <p:nvPr/>
            </p:nvSpPr>
            <p:spPr>
              <a:xfrm>
                <a:off x="1930687" y="8097987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04" name="グループ化 314">
                <a:extLst>
                  <a:ext uri="{FF2B5EF4-FFF2-40B4-BE49-F238E27FC236}">
                    <a16:creationId xmlns:a16="http://schemas.microsoft.com/office/drawing/2014/main" id="{F88B3EAE-BA4D-0735-6185-9B30680E2F46}"/>
                  </a:ext>
                </a:extLst>
              </p:cNvPr>
              <p:cNvGrpSpPr/>
              <p:nvPr/>
            </p:nvGrpSpPr>
            <p:grpSpPr>
              <a:xfrm>
                <a:off x="683257" y="7055024"/>
                <a:ext cx="717635" cy="594487"/>
                <a:chOff x="2804575" y="5192395"/>
                <a:chExt cx="789398" cy="653936"/>
              </a:xfrm>
            </p:grpSpPr>
            <p:sp>
              <p:nvSpPr>
                <p:cNvPr id="512" name="直方体 315">
                  <a:extLst>
                    <a:ext uri="{FF2B5EF4-FFF2-40B4-BE49-F238E27FC236}">
                      <a16:creationId xmlns:a16="http://schemas.microsoft.com/office/drawing/2014/main" id="{92DBC711-C680-3932-E413-4245E919DE7E}"/>
                    </a:ext>
                  </a:extLst>
                </p:cNvPr>
                <p:cNvSpPr/>
                <p:nvPr/>
              </p:nvSpPr>
              <p:spPr>
                <a:xfrm>
                  <a:off x="2804575" y="5302257"/>
                  <a:ext cx="789398" cy="544074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3" name="フローチャート : 磁気ディスク 316">
                  <a:extLst>
                    <a:ext uri="{FF2B5EF4-FFF2-40B4-BE49-F238E27FC236}">
                      <a16:creationId xmlns:a16="http://schemas.microsoft.com/office/drawing/2014/main" id="{34386378-71BF-2C1C-9686-9692CF67983E}"/>
                    </a:ext>
                  </a:extLst>
                </p:cNvPr>
                <p:cNvSpPr/>
                <p:nvPr/>
              </p:nvSpPr>
              <p:spPr>
                <a:xfrm>
                  <a:off x="3321447" y="5197019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4" name="フローチャート : 磁気ディスク 317">
                  <a:extLst>
                    <a:ext uri="{FF2B5EF4-FFF2-40B4-BE49-F238E27FC236}">
                      <a16:creationId xmlns:a16="http://schemas.microsoft.com/office/drawing/2014/main" id="{5D340F2F-E1D1-AFFD-C951-339380DC37A8}"/>
                    </a:ext>
                  </a:extLst>
                </p:cNvPr>
                <p:cNvSpPr/>
                <p:nvPr/>
              </p:nvSpPr>
              <p:spPr>
                <a:xfrm>
                  <a:off x="2997401" y="5192395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5" name="フローチャート : 磁気ディスク 318">
                  <a:extLst>
                    <a:ext uri="{FF2B5EF4-FFF2-40B4-BE49-F238E27FC236}">
                      <a16:creationId xmlns:a16="http://schemas.microsoft.com/office/drawing/2014/main" id="{2F9F25E4-D911-AF5E-719C-A6EF5EDAD4E3}"/>
                    </a:ext>
                  </a:extLst>
                </p:cNvPr>
                <p:cNvSpPr/>
                <p:nvPr/>
              </p:nvSpPr>
              <p:spPr>
                <a:xfrm>
                  <a:off x="3233736" y="5267121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6" name="フローチャート : 磁気ディスク 319">
                  <a:extLst>
                    <a:ext uri="{FF2B5EF4-FFF2-40B4-BE49-F238E27FC236}">
                      <a16:creationId xmlns:a16="http://schemas.microsoft.com/office/drawing/2014/main" id="{C37D19BF-0E01-6849-CF34-188658943524}"/>
                    </a:ext>
                  </a:extLst>
                </p:cNvPr>
                <p:cNvSpPr/>
                <p:nvPr/>
              </p:nvSpPr>
              <p:spPr>
                <a:xfrm>
                  <a:off x="2909690" y="5262497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05" name="グループ化 320">
                <a:extLst>
                  <a:ext uri="{FF2B5EF4-FFF2-40B4-BE49-F238E27FC236}">
                    <a16:creationId xmlns:a16="http://schemas.microsoft.com/office/drawing/2014/main" id="{EBD9A113-597F-7001-B7E1-F3454237C170}"/>
                  </a:ext>
                </a:extLst>
              </p:cNvPr>
              <p:cNvGrpSpPr/>
              <p:nvPr/>
            </p:nvGrpSpPr>
            <p:grpSpPr>
              <a:xfrm>
                <a:off x="1234014" y="7047109"/>
                <a:ext cx="717635" cy="594487"/>
                <a:chOff x="2804575" y="5192395"/>
                <a:chExt cx="789398" cy="653936"/>
              </a:xfrm>
            </p:grpSpPr>
            <p:sp>
              <p:nvSpPr>
                <p:cNvPr id="507" name="直方体 321">
                  <a:extLst>
                    <a:ext uri="{FF2B5EF4-FFF2-40B4-BE49-F238E27FC236}">
                      <a16:creationId xmlns:a16="http://schemas.microsoft.com/office/drawing/2014/main" id="{D6FF6223-7D0E-F01D-16E3-F3F88384FE16}"/>
                    </a:ext>
                  </a:extLst>
                </p:cNvPr>
                <p:cNvSpPr/>
                <p:nvPr/>
              </p:nvSpPr>
              <p:spPr>
                <a:xfrm>
                  <a:off x="2804575" y="5302257"/>
                  <a:ext cx="789398" cy="544074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8" name="フローチャート : 磁気ディスク 322">
                  <a:extLst>
                    <a:ext uri="{FF2B5EF4-FFF2-40B4-BE49-F238E27FC236}">
                      <a16:creationId xmlns:a16="http://schemas.microsoft.com/office/drawing/2014/main" id="{B4CF6EE1-F8B6-BC81-9F61-C4B494CEAFA3}"/>
                    </a:ext>
                  </a:extLst>
                </p:cNvPr>
                <p:cNvSpPr/>
                <p:nvPr/>
              </p:nvSpPr>
              <p:spPr>
                <a:xfrm>
                  <a:off x="3321447" y="5197019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09" name="フローチャート : 磁気ディスク 323">
                  <a:extLst>
                    <a:ext uri="{FF2B5EF4-FFF2-40B4-BE49-F238E27FC236}">
                      <a16:creationId xmlns:a16="http://schemas.microsoft.com/office/drawing/2014/main" id="{3EFB18C7-5EE8-D5D7-B7CB-4978942A9C3D}"/>
                    </a:ext>
                  </a:extLst>
                </p:cNvPr>
                <p:cNvSpPr/>
                <p:nvPr/>
              </p:nvSpPr>
              <p:spPr>
                <a:xfrm>
                  <a:off x="2997401" y="5192395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0" name="フローチャート : 磁気ディスク 324">
                  <a:extLst>
                    <a:ext uri="{FF2B5EF4-FFF2-40B4-BE49-F238E27FC236}">
                      <a16:creationId xmlns:a16="http://schemas.microsoft.com/office/drawing/2014/main" id="{C634DCA7-04A4-4924-47BC-7ED2EB3D16EB}"/>
                    </a:ext>
                  </a:extLst>
                </p:cNvPr>
                <p:cNvSpPr/>
                <p:nvPr/>
              </p:nvSpPr>
              <p:spPr>
                <a:xfrm>
                  <a:off x="3233736" y="5267121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1" name="フローチャート : 磁気ディスク 325">
                  <a:extLst>
                    <a:ext uri="{FF2B5EF4-FFF2-40B4-BE49-F238E27FC236}">
                      <a16:creationId xmlns:a16="http://schemas.microsoft.com/office/drawing/2014/main" id="{5C4823CF-EFA0-052E-6F2B-C43204D3D7D5}"/>
                    </a:ext>
                  </a:extLst>
                </p:cNvPr>
                <p:cNvSpPr/>
                <p:nvPr/>
              </p:nvSpPr>
              <p:spPr>
                <a:xfrm>
                  <a:off x="2909690" y="5262497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506" name="フローチャート : 磁気ディスク 326">
                <a:extLst>
                  <a:ext uri="{FF2B5EF4-FFF2-40B4-BE49-F238E27FC236}">
                    <a16:creationId xmlns:a16="http://schemas.microsoft.com/office/drawing/2014/main" id="{B1D05E48-375D-7DC5-D494-CC7D2D379910}"/>
                  </a:ext>
                </a:extLst>
              </p:cNvPr>
              <p:cNvSpPr/>
              <p:nvPr/>
            </p:nvSpPr>
            <p:spPr>
              <a:xfrm>
                <a:off x="1907507" y="7446825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1" name="グループ化 5">
              <a:extLst>
                <a:ext uri="{FF2B5EF4-FFF2-40B4-BE49-F238E27FC236}">
                  <a16:creationId xmlns:a16="http://schemas.microsoft.com/office/drawing/2014/main" id="{0DF41117-4D38-F186-9368-F52A4C49239C}"/>
                </a:ext>
              </a:extLst>
            </p:cNvPr>
            <p:cNvGrpSpPr/>
            <p:nvPr/>
          </p:nvGrpSpPr>
          <p:grpSpPr>
            <a:xfrm>
              <a:off x="5964230" y="4205940"/>
              <a:ext cx="1335092" cy="1097124"/>
              <a:chOff x="2830333" y="7027790"/>
              <a:chExt cx="1833083" cy="1590136"/>
            </a:xfrm>
          </p:grpSpPr>
          <p:grpSp>
            <p:nvGrpSpPr>
              <p:cNvPr id="422" name="グループ化 136">
                <a:extLst>
                  <a:ext uri="{FF2B5EF4-FFF2-40B4-BE49-F238E27FC236}">
                    <a16:creationId xmlns:a16="http://schemas.microsoft.com/office/drawing/2014/main" id="{23566D10-E0E0-5D77-F7C0-B214951E2D50}"/>
                  </a:ext>
                </a:extLst>
              </p:cNvPr>
              <p:cNvGrpSpPr/>
              <p:nvPr/>
            </p:nvGrpSpPr>
            <p:grpSpPr>
              <a:xfrm>
                <a:off x="3109527" y="8051278"/>
                <a:ext cx="400228" cy="564773"/>
                <a:chOff x="3512321" y="3345131"/>
                <a:chExt cx="361432" cy="484218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475" name="直方体 137">
                  <a:extLst>
                    <a:ext uri="{FF2B5EF4-FFF2-40B4-BE49-F238E27FC236}">
                      <a16:creationId xmlns:a16="http://schemas.microsoft.com/office/drawing/2014/main" id="{7CD13C31-2A47-B7CD-2116-9CBAF03C9290}"/>
                    </a:ext>
                  </a:extLst>
                </p:cNvPr>
                <p:cNvSpPr/>
                <p:nvPr/>
              </p:nvSpPr>
              <p:spPr>
                <a:xfrm>
                  <a:off x="3512321" y="3405285"/>
                  <a:ext cx="361432" cy="424064"/>
                </a:xfrm>
                <a:prstGeom prst="cube">
                  <a:avLst>
                    <a:gd name="adj" fmla="val 30193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6" name="フローチャート : 磁気ディスク 138">
                  <a:extLst>
                    <a:ext uri="{FF2B5EF4-FFF2-40B4-BE49-F238E27FC236}">
                      <a16:creationId xmlns:a16="http://schemas.microsoft.com/office/drawing/2014/main" id="{2D4BCEE7-D9C5-1223-A19A-C445CF3196F1}"/>
                    </a:ext>
                  </a:extLst>
                </p:cNvPr>
                <p:cNvSpPr/>
                <p:nvPr/>
              </p:nvSpPr>
              <p:spPr>
                <a:xfrm>
                  <a:off x="3610928" y="3345131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23" name="グループ化 139">
                <a:extLst>
                  <a:ext uri="{FF2B5EF4-FFF2-40B4-BE49-F238E27FC236}">
                    <a16:creationId xmlns:a16="http://schemas.microsoft.com/office/drawing/2014/main" id="{F7455210-26C1-D570-53AB-C8A7EA33241C}"/>
                  </a:ext>
                </a:extLst>
              </p:cNvPr>
              <p:cNvGrpSpPr/>
              <p:nvPr/>
            </p:nvGrpSpPr>
            <p:grpSpPr>
              <a:xfrm>
                <a:off x="3105548" y="7772527"/>
                <a:ext cx="392771" cy="502094"/>
                <a:chOff x="3501999" y="3345131"/>
                <a:chExt cx="354698" cy="484218"/>
              </a:xfrm>
              <a:solidFill>
                <a:schemeClr val="accent5">
                  <a:lumMod val="40000"/>
                  <a:lumOff val="60000"/>
                </a:schemeClr>
              </a:solidFill>
            </p:grpSpPr>
            <p:sp>
              <p:nvSpPr>
                <p:cNvPr id="473" name="直方体 140">
                  <a:extLst>
                    <a:ext uri="{FF2B5EF4-FFF2-40B4-BE49-F238E27FC236}">
                      <a16:creationId xmlns:a16="http://schemas.microsoft.com/office/drawing/2014/main" id="{69CF4A82-9956-3B47-C0B3-1071D7C0B514}"/>
                    </a:ext>
                  </a:extLst>
                </p:cNvPr>
                <p:cNvSpPr/>
                <p:nvPr/>
              </p:nvSpPr>
              <p:spPr>
                <a:xfrm>
                  <a:off x="3501999" y="3405285"/>
                  <a:ext cx="354698" cy="424064"/>
                </a:xfrm>
                <a:prstGeom prst="cube">
                  <a:avLst>
                    <a:gd name="adj" fmla="val 30193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4" name="フローチャート : 磁気ディスク 141">
                  <a:extLst>
                    <a:ext uri="{FF2B5EF4-FFF2-40B4-BE49-F238E27FC236}">
                      <a16:creationId xmlns:a16="http://schemas.microsoft.com/office/drawing/2014/main" id="{13005CB9-7E90-ED9C-BAE7-BD43D8051545}"/>
                    </a:ext>
                  </a:extLst>
                </p:cNvPr>
                <p:cNvSpPr/>
                <p:nvPr/>
              </p:nvSpPr>
              <p:spPr>
                <a:xfrm>
                  <a:off x="3610928" y="3345131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24" name="直方体 142">
                <a:extLst>
                  <a:ext uri="{FF2B5EF4-FFF2-40B4-BE49-F238E27FC236}">
                    <a16:creationId xmlns:a16="http://schemas.microsoft.com/office/drawing/2014/main" id="{E9644D01-4A75-4B4D-07BD-C6325B62EF9E}"/>
                  </a:ext>
                </a:extLst>
              </p:cNvPr>
              <p:cNvSpPr/>
              <p:nvPr/>
            </p:nvSpPr>
            <p:spPr>
              <a:xfrm>
                <a:off x="3395098" y="8116648"/>
                <a:ext cx="717635" cy="494614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5" name="フローチャート : 磁気ディスク 181">
                <a:extLst>
                  <a:ext uri="{FF2B5EF4-FFF2-40B4-BE49-F238E27FC236}">
                    <a16:creationId xmlns:a16="http://schemas.microsoft.com/office/drawing/2014/main" id="{A209E198-8C5B-A96E-7C30-F94F1B58A30E}"/>
                  </a:ext>
                </a:extLst>
              </p:cNvPr>
              <p:cNvSpPr/>
              <p:nvPr/>
            </p:nvSpPr>
            <p:spPr>
              <a:xfrm>
                <a:off x="3589503" y="7998332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6" name="フローチャート : 磁気ディスク 182">
                <a:extLst>
                  <a:ext uri="{FF2B5EF4-FFF2-40B4-BE49-F238E27FC236}">
                    <a16:creationId xmlns:a16="http://schemas.microsoft.com/office/drawing/2014/main" id="{3963630D-F8BE-4EBA-02CE-0EB30AEC1455}"/>
                  </a:ext>
                </a:extLst>
              </p:cNvPr>
              <p:cNvSpPr/>
              <p:nvPr/>
            </p:nvSpPr>
            <p:spPr>
              <a:xfrm>
                <a:off x="3509766" y="8062061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7" name="フローチャート : 磁気ディスク 183">
                <a:extLst>
                  <a:ext uri="{FF2B5EF4-FFF2-40B4-BE49-F238E27FC236}">
                    <a16:creationId xmlns:a16="http://schemas.microsoft.com/office/drawing/2014/main" id="{122FFB78-6749-3FE9-B81D-E2486816ACD4}"/>
                  </a:ext>
                </a:extLst>
              </p:cNvPr>
              <p:cNvSpPr/>
              <p:nvPr/>
            </p:nvSpPr>
            <p:spPr>
              <a:xfrm>
                <a:off x="3864981" y="8012090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8" name="フローチャート : 磁気ディスク 200">
                <a:extLst>
                  <a:ext uri="{FF2B5EF4-FFF2-40B4-BE49-F238E27FC236}">
                    <a16:creationId xmlns:a16="http://schemas.microsoft.com/office/drawing/2014/main" id="{AC2DB903-E33A-09B0-CA05-F9E5050C3E1A}"/>
                  </a:ext>
                </a:extLst>
              </p:cNvPr>
              <p:cNvSpPr/>
              <p:nvPr/>
            </p:nvSpPr>
            <p:spPr>
              <a:xfrm>
                <a:off x="3785243" y="8075819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9" name="直方体 201">
                <a:extLst>
                  <a:ext uri="{FF2B5EF4-FFF2-40B4-BE49-F238E27FC236}">
                    <a16:creationId xmlns:a16="http://schemas.microsoft.com/office/drawing/2014/main" id="{E8573FE7-3D77-1832-B820-CCD97C798A5F}"/>
                  </a:ext>
                </a:extLst>
              </p:cNvPr>
              <p:cNvSpPr/>
              <p:nvPr/>
            </p:nvSpPr>
            <p:spPr>
              <a:xfrm>
                <a:off x="3945781" y="8123312"/>
                <a:ext cx="717635" cy="494614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0" name="フローチャート : 磁気ディスク 202">
                <a:extLst>
                  <a:ext uri="{FF2B5EF4-FFF2-40B4-BE49-F238E27FC236}">
                    <a16:creationId xmlns:a16="http://schemas.microsoft.com/office/drawing/2014/main" id="{F20D2D0E-2790-6FC0-0E3B-2216A361D3AB}"/>
                  </a:ext>
                </a:extLst>
              </p:cNvPr>
              <p:cNvSpPr/>
              <p:nvPr/>
            </p:nvSpPr>
            <p:spPr>
              <a:xfrm>
                <a:off x="4140187" y="8003120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1" name="フローチャート : 磁気ディスク 242">
                <a:extLst>
                  <a:ext uri="{FF2B5EF4-FFF2-40B4-BE49-F238E27FC236}">
                    <a16:creationId xmlns:a16="http://schemas.microsoft.com/office/drawing/2014/main" id="{2E4143B3-BD10-C66F-B4DB-165A04F0B148}"/>
                  </a:ext>
                </a:extLst>
              </p:cNvPr>
              <p:cNvSpPr/>
              <p:nvPr/>
            </p:nvSpPr>
            <p:spPr>
              <a:xfrm>
                <a:off x="4060450" y="8066849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2" name="直方体 243">
                <a:extLst>
                  <a:ext uri="{FF2B5EF4-FFF2-40B4-BE49-F238E27FC236}">
                    <a16:creationId xmlns:a16="http://schemas.microsoft.com/office/drawing/2014/main" id="{F1107411-6F9F-808C-8154-4297272F714D}"/>
                  </a:ext>
                </a:extLst>
              </p:cNvPr>
              <p:cNvSpPr/>
              <p:nvPr/>
            </p:nvSpPr>
            <p:spPr>
              <a:xfrm>
                <a:off x="3795719" y="7718248"/>
                <a:ext cx="717634" cy="494613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3" name="フローチャート : 磁気ディスク 244">
                <a:extLst>
                  <a:ext uri="{FF2B5EF4-FFF2-40B4-BE49-F238E27FC236}">
                    <a16:creationId xmlns:a16="http://schemas.microsoft.com/office/drawing/2014/main" id="{D19BD1C7-F206-F339-A8C7-F1EFB839F15F}"/>
                  </a:ext>
                </a:extLst>
              </p:cNvPr>
              <p:cNvSpPr/>
              <p:nvPr/>
            </p:nvSpPr>
            <p:spPr>
              <a:xfrm>
                <a:off x="3971015" y="7627928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4" name="フローチャート : 磁気ディスク 245">
                <a:extLst>
                  <a:ext uri="{FF2B5EF4-FFF2-40B4-BE49-F238E27FC236}">
                    <a16:creationId xmlns:a16="http://schemas.microsoft.com/office/drawing/2014/main" id="{AECE44EA-57B9-63B8-306C-5CE05283C0CD}"/>
                  </a:ext>
                </a:extLst>
              </p:cNvPr>
              <p:cNvSpPr/>
              <p:nvPr/>
            </p:nvSpPr>
            <p:spPr>
              <a:xfrm>
                <a:off x="3891278" y="7691657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5" name="フローチャート : 磁気ディスク 246">
                <a:extLst>
                  <a:ext uri="{FF2B5EF4-FFF2-40B4-BE49-F238E27FC236}">
                    <a16:creationId xmlns:a16="http://schemas.microsoft.com/office/drawing/2014/main" id="{F1D21D41-7830-E69F-D5DB-42EFCF0F8594}"/>
                  </a:ext>
                </a:extLst>
              </p:cNvPr>
              <p:cNvSpPr/>
              <p:nvPr/>
            </p:nvSpPr>
            <p:spPr>
              <a:xfrm>
                <a:off x="4265601" y="7632132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6" name="フローチャート : 磁気ディスク 247">
                <a:extLst>
                  <a:ext uri="{FF2B5EF4-FFF2-40B4-BE49-F238E27FC236}">
                    <a16:creationId xmlns:a16="http://schemas.microsoft.com/office/drawing/2014/main" id="{61E90B80-77F1-9328-843E-FE76CD711271}"/>
                  </a:ext>
                </a:extLst>
              </p:cNvPr>
              <p:cNvSpPr/>
              <p:nvPr/>
            </p:nvSpPr>
            <p:spPr>
              <a:xfrm>
                <a:off x="4185864" y="7695861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37" name="グループ化 248">
                <a:extLst>
                  <a:ext uri="{FF2B5EF4-FFF2-40B4-BE49-F238E27FC236}">
                    <a16:creationId xmlns:a16="http://schemas.microsoft.com/office/drawing/2014/main" id="{25B5F440-0FEE-658E-D0CA-41F9A58E68FB}"/>
                  </a:ext>
                </a:extLst>
              </p:cNvPr>
              <p:cNvGrpSpPr/>
              <p:nvPr/>
            </p:nvGrpSpPr>
            <p:grpSpPr>
              <a:xfrm>
                <a:off x="2830333" y="7371874"/>
                <a:ext cx="717635" cy="584933"/>
                <a:chOff x="3275856" y="3327848"/>
                <a:chExt cx="648072" cy="501501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468" name="直方体 249">
                  <a:extLst>
                    <a:ext uri="{FF2B5EF4-FFF2-40B4-BE49-F238E27FC236}">
                      <a16:creationId xmlns:a16="http://schemas.microsoft.com/office/drawing/2014/main" id="{E6AB78D9-6D56-2999-DD9C-DC6105E6138B}"/>
                    </a:ext>
                  </a:extLst>
                </p:cNvPr>
                <p:cNvSpPr/>
                <p:nvPr/>
              </p:nvSpPr>
              <p:spPr>
                <a:xfrm>
                  <a:off x="3275856" y="3405285"/>
                  <a:ext cx="648072" cy="424064"/>
                </a:xfrm>
                <a:prstGeom prst="cube">
                  <a:avLst>
                    <a:gd name="adj" fmla="val 34386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9" name="フローチャート : 磁気ディスク 250">
                  <a:extLst>
                    <a:ext uri="{FF2B5EF4-FFF2-40B4-BE49-F238E27FC236}">
                      <a16:creationId xmlns:a16="http://schemas.microsoft.com/office/drawing/2014/main" id="{FD30E3BF-A98F-885E-017F-664A3B00F163}"/>
                    </a:ext>
                  </a:extLst>
                </p:cNvPr>
                <p:cNvSpPr/>
                <p:nvPr/>
              </p:nvSpPr>
              <p:spPr>
                <a:xfrm>
                  <a:off x="3700192" y="3331452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0" name="フローチャート : 磁気ディスク 251">
                  <a:extLst>
                    <a:ext uri="{FF2B5EF4-FFF2-40B4-BE49-F238E27FC236}">
                      <a16:creationId xmlns:a16="http://schemas.microsoft.com/office/drawing/2014/main" id="{4062E151-F90E-660C-94F3-3051229B0016}"/>
                    </a:ext>
                  </a:extLst>
                </p:cNvPr>
                <p:cNvSpPr/>
                <p:nvPr/>
              </p:nvSpPr>
              <p:spPr>
                <a:xfrm>
                  <a:off x="3434160" y="3327848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1" name="フローチャート : 磁気ディスク 252">
                  <a:extLst>
                    <a:ext uri="{FF2B5EF4-FFF2-40B4-BE49-F238E27FC236}">
                      <a16:creationId xmlns:a16="http://schemas.microsoft.com/office/drawing/2014/main" id="{509E0006-B435-C2A2-8C58-3763768937AF}"/>
                    </a:ext>
                  </a:extLst>
                </p:cNvPr>
                <p:cNvSpPr/>
                <p:nvPr/>
              </p:nvSpPr>
              <p:spPr>
                <a:xfrm>
                  <a:off x="3628184" y="3386091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2" name="フローチャート : 磁気ディスク 253">
                  <a:extLst>
                    <a:ext uri="{FF2B5EF4-FFF2-40B4-BE49-F238E27FC236}">
                      <a16:creationId xmlns:a16="http://schemas.microsoft.com/office/drawing/2014/main" id="{507C076B-8AF6-FD71-55F5-0D38B20775FF}"/>
                    </a:ext>
                  </a:extLst>
                </p:cNvPr>
                <p:cNvSpPr/>
                <p:nvPr/>
              </p:nvSpPr>
              <p:spPr>
                <a:xfrm>
                  <a:off x="3362152" y="3382487"/>
                  <a:ext cx="144016" cy="133377"/>
                </a:xfrm>
                <a:prstGeom prst="flowChartMagneticDisk">
                  <a:avLst/>
                </a:prstGeom>
                <a:grpFill/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38" name="直方体 254">
                <a:extLst>
                  <a:ext uri="{FF2B5EF4-FFF2-40B4-BE49-F238E27FC236}">
                    <a16:creationId xmlns:a16="http://schemas.microsoft.com/office/drawing/2014/main" id="{3798935D-7509-D6E5-9E22-013E3E514190}"/>
                  </a:ext>
                </a:extLst>
              </p:cNvPr>
              <p:cNvSpPr/>
              <p:nvPr/>
            </p:nvSpPr>
            <p:spPr>
              <a:xfrm>
                <a:off x="3627704" y="7878897"/>
                <a:ext cx="717634" cy="494613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9" name="フローチャート : 磁気ディスク 255">
                <a:extLst>
                  <a:ext uri="{FF2B5EF4-FFF2-40B4-BE49-F238E27FC236}">
                    <a16:creationId xmlns:a16="http://schemas.microsoft.com/office/drawing/2014/main" id="{E0FF8D3D-77FA-337A-F873-874CFBEFDDDC}"/>
                  </a:ext>
                </a:extLst>
              </p:cNvPr>
              <p:cNvSpPr/>
              <p:nvPr/>
            </p:nvSpPr>
            <p:spPr>
              <a:xfrm>
                <a:off x="3803000" y="7788577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0" name="フローチャート : 磁気ディスク 256">
                <a:extLst>
                  <a:ext uri="{FF2B5EF4-FFF2-40B4-BE49-F238E27FC236}">
                    <a16:creationId xmlns:a16="http://schemas.microsoft.com/office/drawing/2014/main" id="{3B9A03CC-06C7-7F40-45BD-57A14086CDC5}"/>
                  </a:ext>
                </a:extLst>
              </p:cNvPr>
              <p:cNvSpPr/>
              <p:nvPr/>
            </p:nvSpPr>
            <p:spPr>
              <a:xfrm>
                <a:off x="4097587" y="7792780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41" name="グループ化 257">
                <a:extLst>
                  <a:ext uri="{FF2B5EF4-FFF2-40B4-BE49-F238E27FC236}">
                    <a16:creationId xmlns:a16="http://schemas.microsoft.com/office/drawing/2014/main" id="{0CB7B5F4-43CF-823B-5873-C87D68E8B5A7}"/>
                  </a:ext>
                </a:extLst>
              </p:cNvPr>
              <p:cNvGrpSpPr/>
              <p:nvPr/>
            </p:nvGrpSpPr>
            <p:grpSpPr>
              <a:xfrm>
                <a:off x="3382316" y="7367062"/>
                <a:ext cx="717634" cy="594457"/>
                <a:chOff x="3800258" y="4009228"/>
                <a:chExt cx="789397" cy="653903"/>
              </a:xfrm>
            </p:grpSpPr>
            <p:sp>
              <p:nvSpPr>
                <p:cNvPr id="463" name="直方体 258">
                  <a:extLst>
                    <a:ext uri="{FF2B5EF4-FFF2-40B4-BE49-F238E27FC236}">
                      <a16:creationId xmlns:a16="http://schemas.microsoft.com/office/drawing/2014/main" id="{BA09446F-3EAD-3AFF-C243-837EF348CACD}"/>
                    </a:ext>
                  </a:extLst>
                </p:cNvPr>
                <p:cNvSpPr/>
                <p:nvPr/>
              </p:nvSpPr>
              <p:spPr>
                <a:xfrm>
                  <a:off x="3800258" y="4119056"/>
                  <a:ext cx="789397" cy="544075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4" name="フローチャート : 磁気ディスク 259">
                  <a:extLst>
                    <a:ext uri="{FF2B5EF4-FFF2-40B4-BE49-F238E27FC236}">
                      <a16:creationId xmlns:a16="http://schemas.microsoft.com/office/drawing/2014/main" id="{96D0DC7F-C902-5A18-7164-F906A0A15D7A}"/>
                    </a:ext>
                  </a:extLst>
                </p:cNvPr>
                <p:cNvSpPr/>
                <p:nvPr/>
              </p:nvSpPr>
              <p:spPr>
                <a:xfrm>
                  <a:off x="4329702" y="4013852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5" name="フローチャート : 磁気ディスク 260">
                  <a:extLst>
                    <a:ext uri="{FF2B5EF4-FFF2-40B4-BE49-F238E27FC236}">
                      <a16:creationId xmlns:a16="http://schemas.microsoft.com/office/drawing/2014/main" id="{35E31B9F-3A69-B408-BCA8-CB883D6D6509}"/>
                    </a:ext>
                  </a:extLst>
                </p:cNvPr>
                <p:cNvSpPr/>
                <p:nvPr/>
              </p:nvSpPr>
              <p:spPr>
                <a:xfrm>
                  <a:off x="4241991" y="4083954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6" name="フローチャート : 磁気ディスク 261">
                  <a:extLst>
                    <a:ext uri="{FF2B5EF4-FFF2-40B4-BE49-F238E27FC236}">
                      <a16:creationId xmlns:a16="http://schemas.microsoft.com/office/drawing/2014/main" id="{264CFD4E-1923-2314-81F2-748B3B06B7D5}"/>
                    </a:ext>
                  </a:extLst>
                </p:cNvPr>
                <p:cNvSpPr/>
                <p:nvPr/>
              </p:nvSpPr>
              <p:spPr>
                <a:xfrm>
                  <a:off x="4005656" y="4009228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7" name="フローチャート : 磁気ディスク 262">
                  <a:extLst>
                    <a:ext uri="{FF2B5EF4-FFF2-40B4-BE49-F238E27FC236}">
                      <a16:creationId xmlns:a16="http://schemas.microsoft.com/office/drawing/2014/main" id="{4E0771DC-CFDD-13AE-1188-AB118F1A6300}"/>
                    </a:ext>
                  </a:extLst>
                </p:cNvPr>
                <p:cNvSpPr/>
                <p:nvPr/>
              </p:nvSpPr>
              <p:spPr>
                <a:xfrm>
                  <a:off x="3917946" y="4079330"/>
                  <a:ext cx="175421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42" name="フローチャート : 磁気ディスク 263">
                <a:extLst>
                  <a:ext uri="{FF2B5EF4-FFF2-40B4-BE49-F238E27FC236}">
                    <a16:creationId xmlns:a16="http://schemas.microsoft.com/office/drawing/2014/main" id="{D241E3DC-904B-582D-DC67-D86BFF3250D2}"/>
                  </a:ext>
                </a:extLst>
              </p:cNvPr>
              <p:cNvSpPr/>
              <p:nvPr/>
            </p:nvSpPr>
            <p:spPr>
              <a:xfrm>
                <a:off x="3723263" y="7852306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3" name="直方体 264">
                <a:extLst>
                  <a:ext uri="{FF2B5EF4-FFF2-40B4-BE49-F238E27FC236}">
                    <a16:creationId xmlns:a16="http://schemas.microsoft.com/office/drawing/2014/main" id="{CDD1A575-2572-4F12-71BC-FEF088642BE4}"/>
                  </a:ext>
                </a:extLst>
              </p:cNvPr>
              <p:cNvSpPr/>
              <p:nvPr/>
            </p:nvSpPr>
            <p:spPr>
              <a:xfrm>
                <a:off x="3945460" y="7461387"/>
                <a:ext cx="717635" cy="494613"/>
              </a:xfrm>
              <a:prstGeom prst="cube">
                <a:avLst>
                  <a:gd name="adj" fmla="val 34386"/>
                </a:avLst>
              </a:prstGeom>
              <a:solidFill>
                <a:schemeClr val="accent5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4" name="フローチャート : 磁気ディスク 265">
                <a:extLst>
                  <a:ext uri="{FF2B5EF4-FFF2-40B4-BE49-F238E27FC236}">
                    <a16:creationId xmlns:a16="http://schemas.microsoft.com/office/drawing/2014/main" id="{141D28D6-B190-4A63-9B09-A08C647AD5B2}"/>
                  </a:ext>
                </a:extLst>
              </p:cNvPr>
              <p:cNvSpPr/>
              <p:nvPr/>
            </p:nvSpPr>
            <p:spPr>
              <a:xfrm>
                <a:off x="4392484" y="7365717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5" name="フローチャート : 磁気ディスク 266">
                <a:extLst>
                  <a:ext uri="{FF2B5EF4-FFF2-40B4-BE49-F238E27FC236}">
                    <a16:creationId xmlns:a16="http://schemas.microsoft.com/office/drawing/2014/main" id="{CDEA3DA9-05D7-C5FD-BE8D-BBE0E8AD2941}"/>
                  </a:ext>
                </a:extLst>
              </p:cNvPr>
              <p:cNvSpPr/>
              <p:nvPr/>
            </p:nvSpPr>
            <p:spPr>
              <a:xfrm>
                <a:off x="4097896" y="7361513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6" name="フローチャート : 磁気ディスク 267">
                <a:extLst>
                  <a:ext uri="{FF2B5EF4-FFF2-40B4-BE49-F238E27FC236}">
                    <a16:creationId xmlns:a16="http://schemas.microsoft.com/office/drawing/2014/main" id="{A2B28ABF-F72D-3541-5659-719F1A035651}"/>
                  </a:ext>
                </a:extLst>
              </p:cNvPr>
              <p:cNvSpPr/>
              <p:nvPr/>
            </p:nvSpPr>
            <p:spPr>
              <a:xfrm>
                <a:off x="4018159" y="7425242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7" name="フローチャート : 磁気ディスク 268">
                <a:extLst>
                  <a:ext uri="{FF2B5EF4-FFF2-40B4-BE49-F238E27FC236}">
                    <a16:creationId xmlns:a16="http://schemas.microsoft.com/office/drawing/2014/main" id="{6700857D-7E2E-2A93-1348-A84C5260403B}"/>
                  </a:ext>
                </a:extLst>
              </p:cNvPr>
              <p:cNvSpPr/>
              <p:nvPr/>
            </p:nvSpPr>
            <p:spPr>
              <a:xfrm>
                <a:off x="4017850" y="7856509"/>
                <a:ext cx="159474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8" name="フローチャート : 磁気ディスク 269">
                <a:extLst>
                  <a:ext uri="{FF2B5EF4-FFF2-40B4-BE49-F238E27FC236}">
                    <a16:creationId xmlns:a16="http://schemas.microsoft.com/office/drawing/2014/main" id="{054E3767-F647-2529-BA93-366C2481236A}"/>
                  </a:ext>
                </a:extLst>
              </p:cNvPr>
              <p:cNvSpPr/>
              <p:nvPr/>
            </p:nvSpPr>
            <p:spPr>
              <a:xfrm>
                <a:off x="4415665" y="8016878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9" name="フローチャート : 磁気ディスク 270">
                <a:extLst>
                  <a:ext uri="{FF2B5EF4-FFF2-40B4-BE49-F238E27FC236}">
                    <a16:creationId xmlns:a16="http://schemas.microsoft.com/office/drawing/2014/main" id="{CEB487F2-323D-5C55-71BC-5C946DA66FBE}"/>
                  </a:ext>
                </a:extLst>
              </p:cNvPr>
              <p:cNvSpPr/>
              <p:nvPr/>
            </p:nvSpPr>
            <p:spPr>
              <a:xfrm>
                <a:off x="4335927" y="8080607"/>
                <a:ext cx="159475" cy="155566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50" name="グループ化 327">
                <a:extLst>
                  <a:ext uri="{FF2B5EF4-FFF2-40B4-BE49-F238E27FC236}">
                    <a16:creationId xmlns:a16="http://schemas.microsoft.com/office/drawing/2014/main" id="{CD23480C-F0E6-6EE8-C2AB-D66B1DAB9964}"/>
                  </a:ext>
                </a:extLst>
              </p:cNvPr>
              <p:cNvGrpSpPr/>
              <p:nvPr/>
            </p:nvGrpSpPr>
            <p:grpSpPr>
              <a:xfrm>
                <a:off x="3097928" y="7027790"/>
                <a:ext cx="717635" cy="594487"/>
                <a:chOff x="2804575" y="5192395"/>
                <a:chExt cx="789398" cy="653936"/>
              </a:xfrm>
            </p:grpSpPr>
            <p:sp>
              <p:nvSpPr>
                <p:cNvPr id="458" name="直方体 328">
                  <a:extLst>
                    <a:ext uri="{FF2B5EF4-FFF2-40B4-BE49-F238E27FC236}">
                      <a16:creationId xmlns:a16="http://schemas.microsoft.com/office/drawing/2014/main" id="{8CC1AEFE-AD2A-6934-1773-BB4A34006F71}"/>
                    </a:ext>
                  </a:extLst>
                </p:cNvPr>
                <p:cNvSpPr/>
                <p:nvPr/>
              </p:nvSpPr>
              <p:spPr>
                <a:xfrm>
                  <a:off x="2804575" y="5302256"/>
                  <a:ext cx="789398" cy="544075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9" name="フローチャート : 磁気ディスク 329">
                  <a:extLst>
                    <a:ext uri="{FF2B5EF4-FFF2-40B4-BE49-F238E27FC236}">
                      <a16:creationId xmlns:a16="http://schemas.microsoft.com/office/drawing/2014/main" id="{D4F35F6B-C79C-AFC4-3C11-3571716769A0}"/>
                    </a:ext>
                  </a:extLst>
                </p:cNvPr>
                <p:cNvSpPr/>
                <p:nvPr/>
              </p:nvSpPr>
              <p:spPr>
                <a:xfrm>
                  <a:off x="3321447" y="5197019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0" name="フローチャート : 磁気ディスク 330">
                  <a:extLst>
                    <a:ext uri="{FF2B5EF4-FFF2-40B4-BE49-F238E27FC236}">
                      <a16:creationId xmlns:a16="http://schemas.microsoft.com/office/drawing/2014/main" id="{6418CEBF-33F7-95B0-C48C-BD47FFA72011}"/>
                    </a:ext>
                  </a:extLst>
                </p:cNvPr>
                <p:cNvSpPr/>
                <p:nvPr/>
              </p:nvSpPr>
              <p:spPr>
                <a:xfrm>
                  <a:off x="2997401" y="5192395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1" name="フローチャート : 磁気ディスク 331">
                  <a:extLst>
                    <a:ext uri="{FF2B5EF4-FFF2-40B4-BE49-F238E27FC236}">
                      <a16:creationId xmlns:a16="http://schemas.microsoft.com/office/drawing/2014/main" id="{E8877D70-D7B0-0DC1-A453-1A8A65515FC0}"/>
                    </a:ext>
                  </a:extLst>
                </p:cNvPr>
                <p:cNvSpPr/>
                <p:nvPr/>
              </p:nvSpPr>
              <p:spPr>
                <a:xfrm>
                  <a:off x="3233736" y="5267121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2" name="フローチャート : 磁気ディスク 332">
                  <a:extLst>
                    <a:ext uri="{FF2B5EF4-FFF2-40B4-BE49-F238E27FC236}">
                      <a16:creationId xmlns:a16="http://schemas.microsoft.com/office/drawing/2014/main" id="{0AEC97D1-3A44-62BC-B608-E7130F22D744}"/>
                    </a:ext>
                  </a:extLst>
                </p:cNvPr>
                <p:cNvSpPr/>
                <p:nvPr/>
              </p:nvSpPr>
              <p:spPr>
                <a:xfrm>
                  <a:off x="2909690" y="5262497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51" name="グループ化 333">
                <a:extLst>
                  <a:ext uri="{FF2B5EF4-FFF2-40B4-BE49-F238E27FC236}">
                    <a16:creationId xmlns:a16="http://schemas.microsoft.com/office/drawing/2014/main" id="{4ACB0D3A-27AD-9929-7F3B-E50CD3BFD7B9}"/>
                  </a:ext>
                </a:extLst>
              </p:cNvPr>
              <p:cNvGrpSpPr/>
              <p:nvPr/>
            </p:nvGrpSpPr>
            <p:grpSpPr>
              <a:xfrm>
                <a:off x="3648685" y="7029400"/>
                <a:ext cx="717635" cy="594487"/>
                <a:chOff x="2804575" y="5192395"/>
                <a:chExt cx="789398" cy="653936"/>
              </a:xfrm>
            </p:grpSpPr>
            <p:sp>
              <p:nvSpPr>
                <p:cNvPr id="453" name="直方体 334">
                  <a:extLst>
                    <a:ext uri="{FF2B5EF4-FFF2-40B4-BE49-F238E27FC236}">
                      <a16:creationId xmlns:a16="http://schemas.microsoft.com/office/drawing/2014/main" id="{8E24D71E-4DD3-A269-E4FB-508A1CDB5F81}"/>
                    </a:ext>
                  </a:extLst>
                </p:cNvPr>
                <p:cNvSpPr/>
                <p:nvPr/>
              </p:nvSpPr>
              <p:spPr>
                <a:xfrm>
                  <a:off x="2804575" y="5302256"/>
                  <a:ext cx="789398" cy="544075"/>
                </a:xfrm>
                <a:prstGeom prst="cube">
                  <a:avLst>
                    <a:gd name="adj" fmla="val 34386"/>
                  </a:avLst>
                </a:prstGeom>
                <a:solidFill>
                  <a:schemeClr val="accent5">
                    <a:lumMod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4" name="フローチャート : 磁気ディスク 335">
                  <a:extLst>
                    <a:ext uri="{FF2B5EF4-FFF2-40B4-BE49-F238E27FC236}">
                      <a16:creationId xmlns:a16="http://schemas.microsoft.com/office/drawing/2014/main" id="{EE2E4198-A582-FA99-DE48-2785F22C96D7}"/>
                    </a:ext>
                  </a:extLst>
                </p:cNvPr>
                <p:cNvSpPr/>
                <p:nvPr/>
              </p:nvSpPr>
              <p:spPr>
                <a:xfrm>
                  <a:off x="3321447" y="5197019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5" name="フローチャート : 磁気ディスク 336">
                  <a:extLst>
                    <a:ext uri="{FF2B5EF4-FFF2-40B4-BE49-F238E27FC236}">
                      <a16:creationId xmlns:a16="http://schemas.microsoft.com/office/drawing/2014/main" id="{764FDE33-EDBF-27F1-CD12-BED1D7200DBA}"/>
                    </a:ext>
                  </a:extLst>
                </p:cNvPr>
                <p:cNvSpPr/>
                <p:nvPr/>
              </p:nvSpPr>
              <p:spPr>
                <a:xfrm>
                  <a:off x="2997401" y="5192395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6" name="フローチャート : 磁気ディスク 337">
                  <a:extLst>
                    <a:ext uri="{FF2B5EF4-FFF2-40B4-BE49-F238E27FC236}">
                      <a16:creationId xmlns:a16="http://schemas.microsoft.com/office/drawing/2014/main" id="{6ADC1D3F-6263-49B8-5A1E-4F8F9B175E79}"/>
                    </a:ext>
                  </a:extLst>
                </p:cNvPr>
                <p:cNvSpPr/>
                <p:nvPr/>
              </p:nvSpPr>
              <p:spPr>
                <a:xfrm>
                  <a:off x="3233736" y="5267121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7" name="フローチャート : 磁気ディスク 338">
                  <a:extLst>
                    <a:ext uri="{FF2B5EF4-FFF2-40B4-BE49-F238E27FC236}">
                      <a16:creationId xmlns:a16="http://schemas.microsoft.com/office/drawing/2014/main" id="{DE32A4B8-DE7E-1D80-6277-468F58CEAB74}"/>
                    </a:ext>
                  </a:extLst>
                </p:cNvPr>
                <p:cNvSpPr/>
                <p:nvPr/>
              </p:nvSpPr>
              <p:spPr>
                <a:xfrm>
                  <a:off x="2909690" y="5262497"/>
                  <a:ext cx="175422" cy="171122"/>
                </a:xfrm>
                <a:prstGeom prst="flowChartMagneticDisk">
                  <a:avLst/>
                </a:prstGeom>
                <a:solidFill>
                  <a:schemeClr val="accent5">
                    <a:lumMod val="75000"/>
                  </a:schemeClr>
                </a:solidFill>
                <a:ln w="19050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452" name="フローチャート : 磁気ディスク 339">
                <a:extLst>
                  <a:ext uri="{FF2B5EF4-FFF2-40B4-BE49-F238E27FC236}">
                    <a16:creationId xmlns:a16="http://schemas.microsoft.com/office/drawing/2014/main" id="{9E7BD952-AEEF-929A-F70F-4DB046A971D4}"/>
                  </a:ext>
                </a:extLst>
              </p:cNvPr>
              <p:cNvSpPr/>
              <p:nvPr/>
            </p:nvSpPr>
            <p:spPr>
              <a:xfrm>
                <a:off x="4312747" y="7429446"/>
                <a:ext cx="159475" cy="155565"/>
              </a:xfrm>
              <a:prstGeom prst="flowChartMagneticDisk">
                <a:avLst/>
              </a:prstGeom>
              <a:solidFill>
                <a:schemeClr val="accent5">
                  <a:lumMod val="75000"/>
                </a:schemeClr>
              </a:solidFill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21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9F603-DC8E-EB74-57C0-5FD54539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745D42-4632-7B83-7E35-BA488B21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28003"/>
            <a:ext cx="4592387" cy="3630795"/>
          </a:xfrm>
        </p:spPr>
        <p:txBody>
          <a:bodyPr anchor="ctr"/>
          <a:lstStyle/>
          <a:p>
            <a:r>
              <a:rPr lang="en-US" dirty="0"/>
              <a:t>Substitute the assembly planning empirical approach to a force-based one. </a:t>
            </a:r>
          </a:p>
          <a:p>
            <a:r>
              <a:rPr lang="en-US" dirty="0"/>
              <a:t>Measure the experimental values needed.</a:t>
            </a:r>
          </a:p>
          <a:p>
            <a:r>
              <a:rPr lang="en-US" dirty="0"/>
              <a:t>Increase the number of usable block types.</a:t>
            </a:r>
          </a:p>
          <a:p>
            <a:r>
              <a:rPr lang="en-US" dirty="0"/>
              <a:t>Adapt the three stabilizing strategies to the new assembly planner architecture.</a:t>
            </a:r>
          </a:p>
          <a:p>
            <a:r>
              <a:rPr lang="en-US" dirty="0"/>
              <a:t>Incorporate the new planner to the ROS side to apply it with robots.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18B9E3-C9CB-CAD2-1E31-61BF52BE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6</a:t>
            </a:fld>
            <a:endParaRPr lang="en-US" sz="2000" dirty="0"/>
          </a:p>
        </p:txBody>
      </p:sp>
      <p:pic>
        <p:nvPicPr>
          <p:cNvPr id="5" name="nakano_assembly.wmv">
            <a:hlinkClick r:id="" action="ppaction://media"/>
            <a:extLst>
              <a:ext uri="{FF2B5EF4-FFF2-40B4-BE49-F238E27FC236}">
                <a16:creationId xmlns:a16="http://schemas.microsoft.com/office/drawing/2014/main" id="{DF6104DF-1CA4-EEDD-8271-39898D43DE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079"/>
                </p14:media>
              </p:ext>
            </p:extLst>
          </p:nvPr>
        </p:nvPicPr>
        <p:blipFill rotWithShape="1">
          <a:blip r:embed="rId5"/>
          <a:srcRect l="29499" r="27084"/>
          <a:stretch/>
        </p:blipFill>
        <p:spPr>
          <a:xfrm>
            <a:off x="5265989" y="1848355"/>
            <a:ext cx="3413239" cy="44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9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6A5D3-CF26-593A-8691-56713C65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 analysis (1/3)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F7A6E0-CA81-7AF5-49E4-C4C71019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5801"/>
            <a:ext cx="7989752" cy="2605224"/>
          </a:xfrm>
        </p:spPr>
        <p:txBody>
          <a:bodyPr anchor="t">
            <a:normAutofit/>
          </a:bodyPr>
          <a:lstStyle/>
          <a:p>
            <a:r>
              <a:rPr lang="en-US" dirty="0"/>
              <a:t>Is an algorithm that determines the position of every force that appear in the structure [Maeda+ 2019].</a:t>
            </a:r>
          </a:p>
          <a:p>
            <a:r>
              <a:rPr lang="en-US" dirty="0"/>
              <a:t>In a structure at rest, there are normal, friction and gravity forces. </a:t>
            </a:r>
          </a:p>
          <a:p>
            <a:r>
              <a:rPr lang="en-US" dirty="0"/>
              <a:t>A pushing force appears when a block is being inserted by the robot.</a:t>
            </a:r>
          </a:p>
          <a:p>
            <a:r>
              <a:rPr lang="en-US" dirty="0"/>
              <a:t>Using the static balance of forces and torques it is possible to create a stability metric.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7F45336-CD88-220A-C4BB-3CA4A51F1012}"/>
              </a:ext>
            </a:extLst>
          </p:cNvPr>
          <p:cNvSpPr txBox="1"/>
          <p:nvPr/>
        </p:nvSpPr>
        <p:spPr bwMode="gray">
          <a:xfrm>
            <a:off x="2670561" y="6390328"/>
            <a:ext cx="196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Front view</a:t>
            </a:r>
            <a:endParaRPr kumimoji="1" lang="ja-JP" altLang="en-US" sz="1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CBDCB5-2D0D-55B8-9101-E1FD4267A694}"/>
              </a:ext>
            </a:extLst>
          </p:cNvPr>
          <p:cNvSpPr txBox="1"/>
          <p:nvPr/>
        </p:nvSpPr>
        <p:spPr bwMode="gray">
          <a:xfrm>
            <a:off x="486659" y="6374500"/>
            <a:ext cx="212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Top view</a:t>
            </a:r>
            <a:endParaRPr kumimoji="1" lang="ja-JP" altLang="en-US" sz="1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F441D1-EE97-C39D-35AD-B151FBDB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08" y="4469912"/>
            <a:ext cx="4138794" cy="2074476"/>
          </a:xfrm>
          <a:prstGeom prst="rect">
            <a:avLst/>
          </a:prstGeom>
        </p:spPr>
      </p:pic>
      <p:grpSp>
        <p:nvGrpSpPr>
          <p:cNvPr id="326" name="グループ化 190">
            <a:extLst>
              <a:ext uri="{FF2B5EF4-FFF2-40B4-BE49-F238E27FC236}">
                <a16:creationId xmlns:a16="http://schemas.microsoft.com/office/drawing/2014/main" id="{AAC54FC8-3EA6-A1C6-265E-10B0F1D1E958}"/>
              </a:ext>
            </a:extLst>
          </p:cNvPr>
          <p:cNvGrpSpPr/>
          <p:nvPr/>
        </p:nvGrpSpPr>
        <p:grpSpPr>
          <a:xfrm>
            <a:off x="6341113" y="4635320"/>
            <a:ext cx="1598647" cy="1399755"/>
            <a:chOff x="995214" y="3512702"/>
            <a:chExt cx="2135490" cy="1901369"/>
          </a:xfrm>
        </p:grpSpPr>
        <p:sp>
          <p:nvSpPr>
            <p:cNvPr id="366" name="正方形/長方形 230">
              <a:extLst>
                <a:ext uri="{FF2B5EF4-FFF2-40B4-BE49-F238E27FC236}">
                  <a16:creationId xmlns:a16="http://schemas.microsoft.com/office/drawing/2014/main" id="{2F6F3078-DB24-3346-598B-1A32322E4E82}"/>
                </a:ext>
              </a:extLst>
            </p:cNvPr>
            <p:cNvSpPr/>
            <p:nvPr/>
          </p:nvSpPr>
          <p:spPr>
            <a:xfrm>
              <a:off x="1690702" y="3512702"/>
              <a:ext cx="1440002" cy="1440000"/>
            </a:xfrm>
            <a:prstGeom prst="rect">
              <a:avLst/>
            </a:prstGeom>
            <a:pattFill prst="pct5">
              <a:fgClr>
                <a:srgbClr val="E7E6E6">
                  <a:lumMod val="90000"/>
                </a:srgb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楕円 231">
              <a:extLst>
                <a:ext uri="{FF2B5EF4-FFF2-40B4-BE49-F238E27FC236}">
                  <a16:creationId xmlns:a16="http://schemas.microsoft.com/office/drawing/2014/main" id="{18FB8D48-5251-9E47-F79E-ACC16C769634}"/>
                </a:ext>
              </a:extLst>
            </p:cNvPr>
            <p:cNvSpPr/>
            <p:nvPr/>
          </p:nvSpPr>
          <p:spPr>
            <a:xfrm>
              <a:off x="1960703" y="3782702"/>
              <a:ext cx="900000" cy="900000"/>
            </a:xfrm>
            <a:prstGeom prst="ellipse">
              <a:avLst/>
            </a:prstGeom>
            <a:pattFill prst="pct5">
              <a:fgClr>
                <a:srgbClr val="E7E6E6">
                  <a:lumMod val="90000"/>
                </a:srgb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368" name="グループ化 232">
              <a:extLst>
                <a:ext uri="{FF2B5EF4-FFF2-40B4-BE49-F238E27FC236}">
                  <a16:creationId xmlns:a16="http://schemas.microsoft.com/office/drawing/2014/main" id="{248F1A7A-691E-2B40-1D7C-7661135CDE42}"/>
                </a:ext>
              </a:extLst>
            </p:cNvPr>
            <p:cNvGrpSpPr/>
            <p:nvPr/>
          </p:nvGrpSpPr>
          <p:grpSpPr>
            <a:xfrm>
              <a:off x="995214" y="4159920"/>
              <a:ext cx="1425988" cy="1254151"/>
              <a:chOff x="37899" y="5742827"/>
              <a:chExt cx="1425988" cy="1254151"/>
            </a:xfrm>
          </p:grpSpPr>
          <p:cxnSp>
            <p:nvCxnSpPr>
              <p:cNvPr id="381" name="直線矢印コネクタ 245">
                <a:extLst>
                  <a:ext uri="{FF2B5EF4-FFF2-40B4-BE49-F238E27FC236}">
                    <a16:creationId xmlns:a16="http://schemas.microsoft.com/office/drawing/2014/main" id="{D3412F57-80F7-70C0-8EE7-5A8902E4A29A}"/>
                  </a:ext>
                </a:extLst>
              </p:cNvPr>
              <p:cNvCxnSpPr/>
              <p:nvPr/>
            </p:nvCxnSpPr>
            <p:spPr bwMode="gray">
              <a:xfrm rot="16200000">
                <a:off x="108731" y="6564520"/>
                <a:ext cx="47117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382" name="直線矢印コネクタ 246">
                <a:extLst>
                  <a:ext uri="{FF2B5EF4-FFF2-40B4-BE49-F238E27FC236}">
                    <a16:creationId xmlns:a16="http://schemas.microsoft.com/office/drawing/2014/main" id="{5F344C96-3BC1-350F-E33F-A442AFA95D32}"/>
                  </a:ext>
                </a:extLst>
              </p:cNvPr>
              <p:cNvCxnSpPr/>
              <p:nvPr/>
            </p:nvCxnSpPr>
            <p:spPr bwMode="gray">
              <a:xfrm>
                <a:off x="344318" y="6799365"/>
                <a:ext cx="47117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3" name="テキスト ボックス 247">
                    <a:extLst>
                      <a:ext uri="{FF2B5EF4-FFF2-40B4-BE49-F238E27FC236}">
                        <a16:creationId xmlns:a16="http://schemas.microsoft.com/office/drawing/2014/main" id="{E6C68863-5E9B-5EFE-4B39-B718D79570AC}"/>
                      </a:ext>
                    </a:extLst>
                  </p:cNvPr>
                  <p:cNvSpPr txBox="1"/>
                  <p:nvPr/>
                </p:nvSpPr>
                <p:spPr bwMode="gray">
                  <a:xfrm>
                    <a:off x="659977" y="6440399"/>
                    <a:ext cx="803910" cy="5565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ja-JP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0" lang="ja-JP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383" name="テキスト ボックス 247">
                    <a:extLst>
                      <a:ext uri="{FF2B5EF4-FFF2-40B4-BE49-F238E27FC236}">
                        <a16:creationId xmlns:a16="http://schemas.microsoft.com/office/drawing/2014/main" id="{E6C68863-5E9B-5EFE-4B39-B718D79570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gray">
                  <a:xfrm>
                    <a:off x="659977" y="6440399"/>
                    <a:ext cx="803910" cy="5565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4" name="テキスト ボックス 248">
                    <a:extLst>
                      <a:ext uri="{FF2B5EF4-FFF2-40B4-BE49-F238E27FC236}">
                        <a16:creationId xmlns:a16="http://schemas.microsoft.com/office/drawing/2014/main" id="{DB8076F3-8E71-89CB-7E64-ECA135E25210}"/>
                      </a:ext>
                    </a:extLst>
                  </p:cNvPr>
                  <p:cNvSpPr txBox="1"/>
                  <p:nvPr/>
                </p:nvSpPr>
                <p:spPr bwMode="gray">
                  <a:xfrm>
                    <a:off x="37899" y="5742827"/>
                    <a:ext cx="803909" cy="5565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ja-JP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0" lang="ja-JP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384" name="テキスト ボックス 248">
                    <a:extLst>
                      <a:ext uri="{FF2B5EF4-FFF2-40B4-BE49-F238E27FC236}">
                        <a16:creationId xmlns:a16="http://schemas.microsoft.com/office/drawing/2014/main" id="{DB8076F3-8E71-89CB-7E64-ECA135E252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gray">
                  <a:xfrm>
                    <a:off x="37899" y="5742827"/>
                    <a:ext cx="803909" cy="5565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9" name="グループ化 233">
              <a:extLst>
                <a:ext uri="{FF2B5EF4-FFF2-40B4-BE49-F238E27FC236}">
                  <a16:creationId xmlns:a16="http://schemas.microsoft.com/office/drawing/2014/main" id="{556D7EED-6485-4A4D-DBBB-F52AD993D0E7}"/>
                </a:ext>
              </a:extLst>
            </p:cNvPr>
            <p:cNvGrpSpPr/>
            <p:nvPr/>
          </p:nvGrpSpPr>
          <p:grpSpPr>
            <a:xfrm>
              <a:off x="2669650" y="4045478"/>
              <a:ext cx="374445" cy="374445"/>
              <a:chOff x="2932622" y="3855605"/>
              <a:chExt cx="374445" cy="374445"/>
            </a:xfrm>
          </p:grpSpPr>
          <p:sp>
            <p:nvSpPr>
              <p:cNvPr id="379" name="楕円 243">
                <a:extLst>
                  <a:ext uri="{FF2B5EF4-FFF2-40B4-BE49-F238E27FC236}">
                    <a16:creationId xmlns:a16="http://schemas.microsoft.com/office/drawing/2014/main" id="{8B6A8547-FD3B-04FF-46B8-AC7CD80A3E47}"/>
                  </a:ext>
                </a:extLst>
              </p:cNvPr>
              <p:cNvSpPr/>
              <p:nvPr/>
            </p:nvSpPr>
            <p:spPr>
              <a:xfrm>
                <a:off x="2978668" y="3901723"/>
                <a:ext cx="282353" cy="28221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0" name="乗算記号 244">
                <a:extLst>
                  <a:ext uri="{FF2B5EF4-FFF2-40B4-BE49-F238E27FC236}">
                    <a16:creationId xmlns:a16="http://schemas.microsoft.com/office/drawing/2014/main" id="{68AD9144-5F59-E3A3-1AA0-E1569F37C3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2622" y="3855605"/>
                <a:ext cx="374445" cy="374445"/>
              </a:xfrm>
              <a:prstGeom prst="mathMultiply">
                <a:avLst>
                  <a:gd name="adj1" fmla="val 3617"/>
                </a:avLst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70" name="グループ化 234">
              <a:extLst>
                <a:ext uri="{FF2B5EF4-FFF2-40B4-BE49-F238E27FC236}">
                  <a16:creationId xmlns:a16="http://schemas.microsoft.com/office/drawing/2014/main" id="{1C958037-E797-6F14-D07A-49B58F773A0D}"/>
                </a:ext>
              </a:extLst>
            </p:cNvPr>
            <p:cNvGrpSpPr/>
            <p:nvPr/>
          </p:nvGrpSpPr>
          <p:grpSpPr>
            <a:xfrm>
              <a:off x="1780875" y="4044104"/>
              <a:ext cx="374445" cy="374445"/>
              <a:chOff x="2932622" y="3855605"/>
              <a:chExt cx="374445" cy="374445"/>
            </a:xfrm>
          </p:grpSpPr>
          <p:sp>
            <p:nvSpPr>
              <p:cNvPr id="377" name="楕円 241">
                <a:extLst>
                  <a:ext uri="{FF2B5EF4-FFF2-40B4-BE49-F238E27FC236}">
                    <a16:creationId xmlns:a16="http://schemas.microsoft.com/office/drawing/2014/main" id="{F75E211F-412F-1FE3-019C-55FD83BC6E04}"/>
                  </a:ext>
                </a:extLst>
              </p:cNvPr>
              <p:cNvSpPr/>
              <p:nvPr/>
            </p:nvSpPr>
            <p:spPr>
              <a:xfrm>
                <a:off x="2978668" y="3901723"/>
                <a:ext cx="282353" cy="28221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8" name="乗算記号 242">
                <a:extLst>
                  <a:ext uri="{FF2B5EF4-FFF2-40B4-BE49-F238E27FC236}">
                    <a16:creationId xmlns:a16="http://schemas.microsoft.com/office/drawing/2014/main" id="{77930050-55E5-7386-D4AE-BB03C09D6C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2622" y="3855605"/>
                <a:ext cx="374445" cy="374445"/>
              </a:xfrm>
              <a:prstGeom prst="mathMultiply">
                <a:avLst>
                  <a:gd name="adj1" fmla="val 3617"/>
                </a:avLst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71" name="グループ化 235">
              <a:extLst>
                <a:ext uri="{FF2B5EF4-FFF2-40B4-BE49-F238E27FC236}">
                  <a16:creationId xmlns:a16="http://schemas.microsoft.com/office/drawing/2014/main" id="{27A85E1B-8B62-60CF-DFCC-053B43A433E8}"/>
                </a:ext>
              </a:extLst>
            </p:cNvPr>
            <p:cNvGrpSpPr/>
            <p:nvPr/>
          </p:nvGrpSpPr>
          <p:grpSpPr>
            <a:xfrm>
              <a:off x="2233980" y="4494723"/>
              <a:ext cx="374445" cy="374445"/>
              <a:chOff x="2932622" y="3855605"/>
              <a:chExt cx="374445" cy="374445"/>
            </a:xfrm>
          </p:grpSpPr>
          <p:sp>
            <p:nvSpPr>
              <p:cNvPr id="375" name="楕円 239">
                <a:extLst>
                  <a:ext uri="{FF2B5EF4-FFF2-40B4-BE49-F238E27FC236}">
                    <a16:creationId xmlns:a16="http://schemas.microsoft.com/office/drawing/2014/main" id="{050B8B41-DEA5-E9A7-0E0D-FF32670A165A}"/>
                  </a:ext>
                </a:extLst>
              </p:cNvPr>
              <p:cNvSpPr/>
              <p:nvPr/>
            </p:nvSpPr>
            <p:spPr>
              <a:xfrm>
                <a:off x="2978668" y="3901723"/>
                <a:ext cx="282353" cy="28221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6" name="乗算記号 240">
                <a:extLst>
                  <a:ext uri="{FF2B5EF4-FFF2-40B4-BE49-F238E27FC236}">
                    <a16:creationId xmlns:a16="http://schemas.microsoft.com/office/drawing/2014/main" id="{043BE82D-A585-CF1F-B1E1-B2E1532D49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2622" y="3855605"/>
                <a:ext cx="374445" cy="374445"/>
              </a:xfrm>
              <a:prstGeom prst="mathMultiply">
                <a:avLst>
                  <a:gd name="adj1" fmla="val 3617"/>
                </a:avLst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72" name="グループ化 236">
              <a:extLst>
                <a:ext uri="{FF2B5EF4-FFF2-40B4-BE49-F238E27FC236}">
                  <a16:creationId xmlns:a16="http://schemas.microsoft.com/office/drawing/2014/main" id="{44507B23-65AB-D87F-4C78-40D6CA273716}"/>
                </a:ext>
              </a:extLst>
            </p:cNvPr>
            <p:cNvGrpSpPr/>
            <p:nvPr/>
          </p:nvGrpSpPr>
          <p:grpSpPr>
            <a:xfrm>
              <a:off x="2233061" y="3593419"/>
              <a:ext cx="374445" cy="374445"/>
              <a:chOff x="2932622" y="3855605"/>
              <a:chExt cx="374445" cy="374445"/>
            </a:xfrm>
          </p:grpSpPr>
          <p:sp>
            <p:nvSpPr>
              <p:cNvPr id="373" name="楕円 237">
                <a:extLst>
                  <a:ext uri="{FF2B5EF4-FFF2-40B4-BE49-F238E27FC236}">
                    <a16:creationId xmlns:a16="http://schemas.microsoft.com/office/drawing/2014/main" id="{D000B92A-D0F8-FF35-49D7-3E3ABF464BBB}"/>
                  </a:ext>
                </a:extLst>
              </p:cNvPr>
              <p:cNvSpPr/>
              <p:nvPr/>
            </p:nvSpPr>
            <p:spPr>
              <a:xfrm>
                <a:off x="2978668" y="3901723"/>
                <a:ext cx="282353" cy="28221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4" name="乗算記号 238">
                <a:extLst>
                  <a:ext uri="{FF2B5EF4-FFF2-40B4-BE49-F238E27FC236}">
                    <a16:creationId xmlns:a16="http://schemas.microsoft.com/office/drawing/2014/main" id="{39553D1A-4314-2395-CF99-67407BFABC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2622" y="3855605"/>
                <a:ext cx="374445" cy="374445"/>
              </a:xfrm>
              <a:prstGeom prst="mathMultiply">
                <a:avLst>
                  <a:gd name="adj1" fmla="val 3617"/>
                </a:avLst>
              </a:prstGeom>
              <a:solidFill>
                <a:srgbClr val="7030A0"/>
              </a:solidFill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5671F69-0D56-150D-D829-DBE5F9B7A1AD}"/>
              </a:ext>
            </a:extLst>
          </p:cNvPr>
          <p:cNvGrpSpPr/>
          <p:nvPr/>
        </p:nvGrpSpPr>
        <p:grpSpPr>
          <a:xfrm>
            <a:off x="4651986" y="4467901"/>
            <a:ext cx="1586972" cy="2074476"/>
            <a:chOff x="4588715" y="4711678"/>
            <a:chExt cx="1625452" cy="1588270"/>
          </a:xfrm>
        </p:grpSpPr>
        <p:grpSp>
          <p:nvGrpSpPr>
            <p:cNvPr id="386" name="グループ化 166">
              <a:extLst>
                <a:ext uri="{FF2B5EF4-FFF2-40B4-BE49-F238E27FC236}">
                  <a16:creationId xmlns:a16="http://schemas.microsoft.com/office/drawing/2014/main" id="{2101E126-3917-9BF9-97CE-97858D4FD256}"/>
                </a:ext>
              </a:extLst>
            </p:cNvPr>
            <p:cNvGrpSpPr/>
            <p:nvPr/>
          </p:nvGrpSpPr>
          <p:grpSpPr>
            <a:xfrm>
              <a:off x="4588715" y="5362429"/>
              <a:ext cx="1620141" cy="290272"/>
              <a:chOff x="5737112" y="4627783"/>
              <a:chExt cx="2786194" cy="3853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" name="テキスト ボックス 105">
                    <a:extLst>
                      <a:ext uri="{FF2B5EF4-FFF2-40B4-BE49-F238E27FC236}">
                        <a16:creationId xmlns:a16="http://schemas.microsoft.com/office/drawing/2014/main" id="{D35AC18F-7F5A-72E8-634A-E0A1B5495962}"/>
                      </a:ext>
                    </a:extLst>
                  </p:cNvPr>
                  <p:cNvSpPr txBox="1"/>
                  <p:nvPr/>
                </p:nvSpPr>
                <p:spPr bwMode="gray">
                  <a:xfrm>
                    <a:off x="5839016" y="4627783"/>
                    <a:ext cx="26842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ja-JP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Normal Force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endParaRPr kumimoji="0" lang="ja-JP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400" name="テキスト ボックス 105">
                    <a:extLst>
                      <a:ext uri="{FF2B5EF4-FFF2-40B4-BE49-F238E27FC236}">
                        <a16:creationId xmlns:a16="http://schemas.microsoft.com/office/drawing/2014/main" id="{D35AC18F-7F5A-72E8-634A-E0A1B54959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gray">
                  <a:xfrm>
                    <a:off x="5839016" y="4627783"/>
                    <a:ext cx="2684290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167" t="-5263" b="-578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1" name="直線矢印コネクタ 107">
                <a:extLst>
                  <a:ext uri="{FF2B5EF4-FFF2-40B4-BE49-F238E27FC236}">
                    <a16:creationId xmlns:a16="http://schemas.microsoft.com/office/drawing/2014/main" id="{9EFE612B-0013-9601-B903-2C3EA0B2039B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5737112" y="4671876"/>
                <a:ext cx="0" cy="3413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387" name="グループ化 16">
              <a:extLst>
                <a:ext uri="{FF2B5EF4-FFF2-40B4-BE49-F238E27FC236}">
                  <a16:creationId xmlns:a16="http://schemas.microsoft.com/office/drawing/2014/main" id="{1D145BA5-B426-E68A-1A17-792A14334E10}"/>
                </a:ext>
              </a:extLst>
            </p:cNvPr>
            <p:cNvGrpSpPr/>
            <p:nvPr/>
          </p:nvGrpSpPr>
          <p:grpSpPr>
            <a:xfrm>
              <a:off x="4588715" y="4711678"/>
              <a:ext cx="1620142" cy="300935"/>
              <a:chOff x="5737112" y="3678546"/>
              <a:chExt cx="2786197" cy="399551"/>
            </a:xfrm>
          </p:grpSpPr>
          <p:cxnSp>
            <p:nvCxnSpPr>
              <p:cNvPr id="398" name="直線矢印コネクタ 106">
                <a:extLst>
                  <a:ext uri="{FF2B5EF4-FFF2-40B4-BE49-F238E27FC236}">
                    <a16:creationId xmlns:a16="http://schemas.microsoft.com/office/drawing/2014/main" id="{4AA71DC1-B11A-2C02-41CE-94312C632B96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5737112" y="3736797"/>
                <a:ext cx="0" cy="3413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miter lim="800000"/>
                <a:tailEnd type="arrow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" name="テキスト ボックス 108">
                    <a:extLst>
                      <a:ext uri="{FF2B5EF4-FFF2-40B4-BE49-F238E27FC236}">
                        <a16:creationId xmlns:a16="http://schemas.microsoft.com/office/drawing/2014/main" id="{1173D212-6487-E7A2-67D1-B7CA74440B7E}"/>
                      </a:ext>
                    </a:extLst>
                  </p:cNvPr>
                  <p:cNvSpPr txBox="1"/>
                  <p:nvPr/>
                </p:nvSpPr>
                <p:spPr bwMode="gray">
                  <a:xfrm>
                    <a:off x="5839016" y="3678546"/>
                    <a:ext cx="2684293" cy="325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ja-JP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Friction Force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a14:m>
                    <a:endParaRPr kumimoji="0" lang="ja-JP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99" name="テキスト ボックス 108">
                    <a:extLst>
                      <a:ext uri="{FF2B5EF4-FFF2-40B4-BE49-F238E27FC236}">
                        <a16:creationId xmlns:a16="http://schemas.microsoft.com/office/drawing/2014/main" id="{1173D212-6487-E7A2-67D1-B7CA74440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gray">
                  <a:xfrm>
                    <a:off x="5839016" y="3678546"/>
                    <a:ext cx="2684293" cy="3250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167" t="-2500" b="-5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8" name="グループ化 165">
              <a:extLst>
                <a:ext uri="{FF2B5EF4-FFF2-40B4-BE49-F238E27FC236}">
                  <a16:creationId xmlns:a16="http://schemas.microsoft.com/office/drawing/2014/main" id="{98D47BB0-C062-E128-4C6F-53674BEF2DB4}"/>
                </a:ext>
              </a:extLst>
            </p:cNvPr>
            <p:cNvGrpSpPr/>
            <p:nvPr/>
          </p:nvGrpSpPr>
          <p:grpSpPr>
            <a:xfrm>
              <a:off x="4588715" y="5037053"/>
              <a:ext cx="1625452" cy="290272"/>
              <a:chOff x="5737112" y="4149080"/>
              <a:chExt cx="2795328" cy="3853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6" name="テキスト ボックス 109">
                    <a:extLst>
                      <a:ext uri="{FF2B5EF4-FFF2-40B4-BE49-F238E27FC236}">
                        <a16:creationId xmlns:a16="http://schemas.microsoft.com/office/drawing/2014/main" id="{DB1CAB5D-FE53-A4F8-BEA4-B29589B145A5}"/>
                      </a:ext>
                    </a:extLst>
                  </p:cNvPr>
                  <p:cNvSpPr txBox="1"/>
                  <p:nvPr/>
                </p:nvSpPr>
                <p:spPr bwMode="gray">
                  <a:xfrm>
                    <a:off x="5839016" y="4149080"/>
                    <a:ext cx="269342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ja-JP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Normal Force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a14:m>
                    <a:endParaRPr kumimoji="0" lang="ja-JP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96" name="テキスト ボックス 109">
                    <a:extLst>
                      <a:ext uri="{FF2B5EF4-FFF2-40B4-BE49-F238E27FC236}">
                        <a16:creationId xmlns:a16="http://schemas.microsoft.com/office/drawing/2014/main" id="{DB1CAB5D-FE53-A4F8-BEA4-B29589B145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gray">
                  <a:xfrm>
                    <a:off x="5839016" y="4149080"/>
                    <a:ext cx="2693424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167" t="-2632" b="-6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7" name="直線矢印コネクタ 110">
                <a:extLst>
                  <a:ext uri="{FF2B5EF4-FFF2-40B4-BE49-F238E27FC236}">
                    <a16:creationId xmlns:a16="http://schemas.microsoft.com/office/drawing/2014/main" id="{EF988787-44A5-AB7B-45BB-715E64591D58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5737112" y="4193173"/>
                <a:ext cx="0" cy="3413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389" name="グループ化 167">
              <a:extLst>
                <a:ext uri="{FF2B5EF4-FFF2-40B4-BE49-F238E27FC236}">
                  <a16:creationId xmlns:a16="http://schemas.microsoft.com/office/drawing/2014/main" id="{7953E82F-24AB-B974-DEA0-82B6429A1FAE}"/>
                </a:ext>
              </a:extLst>
            </p:cNvPr>
            <p:cNvGrpSpPr/>
            <p:nvPr/>
          </p:nvGrpSpPr>
          <p:grpSpPr>
            <a:xfrm>
              <a:off x="4588715" y="5687804"/>
              <a:ext cx="1207620" cy="300995"/>
              <a:chOff x="5737112" y="5092006"/>
              <a:chExt cx="2076773" cy="3996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4" name="テキスト ボックス 111">
                    <a:extLst>
                      <a:ext uri="{FF2B5EF4-FFF2-40B4-BE49-F238E27FC236}">
                        <a16:creationId xmlns:a16="http://schemas.microsoft.com/office/drawing/2014/main" id="{5D83B238-BB59-FD8C-9FA7-C9B4258E8EE3}"/>
                      </a:ext>
                    </a:extLst>
                  </p:cNvPr>
                  <p:cNvSpPr txBox="1"/>
                  <p:nvPr/>
                </p:nvSpPr>
                <p:spPr bwMode="gray">
                  <a:xfrm>
                    <a:off x="5839016" y="5092006"/>
                    <a:ext cx="1974869" cy="3250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ja-JP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Gravity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US" altLang="ja-JP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altLang="ja-JP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a14:m>
                    <a:endParaRPr kumimoji="0" lang="ja-JP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94" name="テキスト ボックス 111">
                    <a:extLst>
                      <a:ext uri="{FF2B5EF4-FFF2-40B4-BE49-F238E27FC236}">
                        <a16:creationId xmlns:a16="http://schemas.microsoft.com/office/drawing/2014/main" id="{5D83B238-BB59-FD8C-9FA7-C9B4258E8E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gray">
                  <a:xfrm>
                    <a:off x="5839016" y="5092006"/>
                    <a:ext cx="1974869" cy="32508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87" t="-2500" b="-5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5" name="直線矢印コネクタ 112">
                <a:extLst>
                  <a:ext uri="{FF2B5EF4-FFF2-40B4-BE49-F238E27FC236}">
                    <a16:creationId xmlns:a16="http://schemas.microsoft.com/office/drawing/2014/main" id="{ADE840D6-91BD-4BB0-C472-228A2E21F606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5737112" y="5150336"/>
                <a:ext cx="0" cy="3413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391" name="グループ化 6">
              <a:extLst>
                <a:ext uri="{FF2B5EF4-FFF2-40B4-BE49-F238E27FC236}">
                  <a16:creationId xmlns:a16="http://schemas.microsoft.com/office/drawing/2014/main" id="{136037D9-1696-4B54-46BC-7F18941820E8}"/>
                </a:ext>
              </a:extLst>
            </p:cNvPr>
            <p:cNvGrpSpPr/>
            <p:nvPr/>
          </p:nvGrpSpPr>
          <p:grpSpPr>
            <a:xfrm>
              <a:off x="4600662" y="6011589"/>
              <a:ext cx="1319915" cy="288359"/>
              <a:chOff x="5737112" y="3225649"/>
              <a:chExt cx="2269888" cy="382853"/>
            </a:xfrm>
          </p:grpSpPr>
          <p:sp>
            <p:nvSpPr>
              <p:cNvPr id="392" name="テキスト ボックス 162">
                <a:extLst>
                  <a:ext uri="{FF2B5EF4-FFF2-40B4-BE49-F238E27FC236}">
                    <a16:creationId xmlns:a16="http://schemas.microsoft.com/office/drawing/2014/main" id="{C618A068-318E-FE04-5C0F-9FFE62B9AD74}"/>
                  </a:ext>
                </a:extLst>
              </p:cNvPr>
              <p:cNvSpPr txBox="1"/>
              <p:nvPr/>
            </p:nvSpPr>
            <p:spPr bwMode="gray">
              <a:xfrm>
                <a:off x="5839016" y="3225649"/>
                <a:ext cx="21679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Pushing Force</a:t>
                </a:r>
                <a:endParaRPr kumimoji="0" lang="ja-JP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393" name="直線矢印コネクタ 164">
                <a:extLst>
                  <a:ext uri="{FF2B5EF4-FFF2-40B4-BE49-F238E27FC236}">
                    <a16:creationId xmlns:a16="http://schemas.microsoft.com/office/drawing/2014/main" id="{F88729E8-9F18-9958-CE49-DE56A0E1EE81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5737112" y="3267202"/>
                <a:ext cx="0" cy="3413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7030A0"/>
                </a:solidFill>
                <a:prstDash val="solid"/>
                <a:miter lim="800000"/>
                <a:tailEnd type="arrow"/>
              </a:ln>
              <a:effectLst/>
            </p:spPr>
          </p:cxnSp>
        </p:grpSp>
      </p:grpSp>
      <p:grpSp>
        <p:nvGrpSpPr>
          <p:cNvPr id="403" name="Agrupar 402">
            <a:extLst>
              <a:ext uri="{FF2B5EF4-FFF2-40B4-BE49-F238E27FC236}">
                <a16:creationId xmlns:a16="http://schemas.microsoft.com/office/drawing/2014/main" id="{496B3E1E-1C3D-8BA1-125E-BA7410A1B37A}"/>
              </a:ext>
            </a:extLst>
          </p:cNvPr>
          <p:cNvGrpSpPr/>
          <p:nvPr/>
        </p:nvGrpSpPr>
        <p:grpSpPr>
          <a:xfrm>
            <a:off x="1480743" y="5364420"/>
            <a:ext cx="222592" cy="207061"/>
            <a:chOff x="2867016" y="3992623"/>
            <a:chExt cx="222592" cy="207061"/>
          </a:xfrm>
        </p:grpSpPr>
        <p:sp>
          <p:nvSpPr>
            <p:cNvPr id="404" name="乗算記号 225">
              <a:extLst>
                <a:ext uri="{FF2B5EF4-FFF2-40B4-BE49-F238E27FC236}">
                  <a16:creationId xmlns:a16="http://schemas.microsoft.com/office/drawing/2014/main" id="{A2412916-1D56-A8EF-C3E3-DB56F62375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7016" y="3992623"/>
              <a:ext cx="222592" cy="207061"/>
            </a:xfrm>
            <a:prstGeom prst="mathMultiply">
              <a:avLst>
                <a:gd name="adj1" fmla="val 3617"/>
              </a:avLst>
            </a:prstGeom>
            <a:solidFill>
              <a:srgbClr val="00B05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5" name="楕円 224">
              <a:extLst>
                <a:ext uri="{FF2B5EF4-FFF2-40B4-BE49-F238E27FC236}">
                  <a16:creationId xmlns:a16="http://schemas.microsoft.com/office/drawing/2014/main" id="{FC1E1640-57E9-0A43-3FEB-49FE9ABDB066}"/>
                </a:ext>
              </a:extLst>
            </p:cNvPr>
            <p:cNvSpPr/>
            <p:nvPr/>
          </p:nvSpPr>
          <p:spPr>
            <a:xfrm>
              <a:off x="2894389" y="4018126"/>
              <a:ext cx="167847" cy="156057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8" name="図 3">
            <a:extLst>
              <a:ext uri="{FF2B5EF4-FFF2-40B4-BE49-F238E27FC236}">
                <a16:creationId xmlns:a16="http://schemas.microsoft.com/office/drawing/2014/main" id="{2159410F-30FE-01FF-CCB8-C24CA65006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02" y="607825"/>
            <a:ext cx="2080040" cy="1040021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A336121-E47B-66BC-7E52-986511DB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75282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399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6A5D3-CF26-593A-8691-56713C65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 analysis (2/3)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F7A6E0-CA81-7AF5-49E4-C4C71019E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 anchor="t">
            <a:normAutofit/>
          </a:bodyPr>
          <a:lstStyle/>
          <a:p>
            <a:r>
              <a:rPr lang="en-US" dirty="0"/>
              <a:t>Capacity [Luo+ 2015] is utilized as stability metric for every block connection.</a:t>
            </a:r>
          </a:p>
          <a:p>
            <a:r>
              <a:rPr lang="en-US" dirty="0"/>
              <a:t>Capacity is calculated as: the difference between the maximum static friction force possible and the resultant force calculated.</a:t>
            </a:r>
          </a:p>
          <a:p>
            <a:r>
              <a:rPr lang="en-US" dirty="0"/>
              <a:t>In other words: for each connection, it is how much more force can be applied before breaking it.</a:t>
            </a:r>
          </a:p>
          <a:p>
            <a:r>
              <a:rPr lang="en-US" dirty="0"/>
              <a:t>Knowing the exact value of every forces in such complex system is hard. </a:t>
            </a:r>
          </a:p>
          <a:p>
            <a:r>
              <a:rPr lang="en-US" dirty="0"/>
              <a:t>A linear programing problem is defined to search for a distribution of forces that maximizes the minimum capacity in the entire structure.</a:t>
            </a:r>
          </a:p>
          <a:p>
            <a:r>
              <a:rPr lang="en-US" dirty="0"/>
              <a:t>The optimization constrains are the static balance of forces and torques in all three axis.</a:t>
            </a:r>
          </a:p>
        </p:txBody>
      </p:sp>
      <p:pic>
        <p:nvPicPr>
          <p:cNvPr id="6" name="図 3">
            <a:extLst>
              <a:ext uri="{FF2B5EF4-FFF2-40B4-BE49-F238E27FC236}">
                <a16:creationId xmlns:a16="http://schemas.microsoft.com/office/drawing/2014/main" id="{4A6D364D-1665-583F-9760-17F320A67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02" y="607825"/>
            <a:ext cx="2080040" cy="1040021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A2D728-75FA-36CD-12D7-FDFC6C0A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422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809AD-5D9A-8A1E-8171-796D6F80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 analysis (3/3)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6E1D8C-B250-E37B-6258-34BE8149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4477597"/>
          </a:xfrm>
        </p:spPr>
        <p:txBody>
          <a:bodyPr anchor="b"/>
          <a:lstStyle/>
          <a:p>
            <a:r>
              <a:rPr lang="en-US" dirty="0"/>
              <a:t>Positive Cm: every block connection can handle the insertion of the new block.</a:t>
            </a:r>
          </a:p>
          <a:p>
            <a:r>
              <a:rPr lang="en-US" dirty="0"/>
              <a:t>Negative Cm: necessary friction force to guarantee the static condition is greater than the maximum possible.</a:t>
            </a:r>
          </a:p>
          <a:p>
            <a:r>
              <a:rPr lang="en-US" dirty="0"/>
              <a:t>A conservative approach was adopted.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2600DC-EEA8-FEEE-C5C5-9736E104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9</a:t>
            </a:fld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27D7E090-BA77-91A9-AD91-915EC0E39488}"/>
                  </a:ext>
                </a:extLst>
              </p:cNvPr>
              <p:cNvSpPr/>
              <p:nvPr/>
            </p:nvSpPr>
            <p:spPr>
              <a:xfrm>
                <a:off x="469432" y="1897352"/>
                <a:ext cx="7542584" cy="2921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</a:rPr>
                      <m:t>maximize</m:t>
                    </m:r>
                    <m:r>
                      <m:rPr>
                        <m:nor/>
                      </m:rPr>
                      <a:rPr lang="en-US" altLang="ja-JP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i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>
                        <a:latin typeface="Cambria Math" panose="02040503050406030204" pitchFamily="18" charset="0"/>
                      </a:rPr>
                      <m:t>subject</m:t>
                    </m:r>
                    <m:r>
                      <m:rPr>
                        <m:nor/>
                      </m:rPr>
                      <a:rPr lang="en-US" altLang="ja-JP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ja-JP">
                        <a:latin typeface="Cambria Math" panose="02040503050406030204" pitchFamily="18" charset="0"/>
                      </a:rPr>
                      <m:t>to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ja-JP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ja-JP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ja-JP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altLang="ja-JP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=1, 2, ⋯,</m:t>
                                      </m:r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ja-JP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𝑨𝑭</m:t>
                                  </m:r>
                                  <m:r>
                                    <a:rPr lang="en-US" altLang="ja-JP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ja-JP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r>
                                    <a:rPr lang="en-US" altLang="ja-JP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altLang="ja-JP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=1, 2, ⋯,</m:t>
                                      </m:r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ja-JP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eqArr>
                              </m:e>
                            </m:d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ja-JP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　</m:t>
                            </m:r>
                            <m:d>
                              <m:dPr>
                                <m:ctrlP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=1, 2, ⋯,</m:t>
                                </m:r>
                                <m: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≥0                           </m:t>
                                  </m:r>
                                </m:e>
                                <m:e>
                                  <m:r>
                                    <a:rPr lang="en-US" altLang="ja-JP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</m:t>
                                  </m:r>
                                  <m:d>
                                    <m:dPr>
                                      <m:ctrlP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=1, 2, ⋯,</m:t>
                                      </m:r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2×2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ja-JP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ja-JP">
                                              <a:latin typeface="Cambria Math" panose="02040503050406030204" pitchFamily="18" charset="0"/>
                                            </a:rPr>
                                            <m:t>ℱ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,2×2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=1, 2, ⋯,</m:t>
                                      </m:r>
                                      <m:r>
                                        <a:rPr lang="en-US" altLang="ja-JP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ja-JP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m:rPr>
                                    <m:brk m:alnAt="9"/>
                                  </m:rP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ja-JP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ja-JP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ja-JP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d>
                              <m:dPr>
                                <m:ctrlP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=1, 2, ⋯,</m:t>
                                </m:r>
                                <m:r>
                                  <a:rPr lang="en-US" altLang="ja-JP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27D7E090-BA77-91A9-AD91-915EC0E39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2" y="1897352"/>
                <a:ext cx="7542584" cy="2921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76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1673</TotalTime>
  <Words>1269</Words>
  <Application>Microsoft Office PowerPoint</Application>
  <PresentationFormat>Apresentação na tela (4:3)</PresentationFormat>
  <Paragraphs>188</Paragraphs>
  <Slides>12</Slides>
  <Notes>12</Notes>
  <HiddenSlides>0</HiddenSlides>
  <MMClips>3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Abadi</vt:lpstr>
      <vt:lpstr>Calibri</vt:lpstr>
      <vt:lpstr>Cambria Math</vt:lpstr>
      <vt:lpstr>Gill Sans MT</vt:lpstr>
      <vt:lpstr>Verdana</vt:lpstr>
      <vt:lpstr>Wingdings 2</vt:lpstr>
      <vt:lpstr>Dividendo</vt:lpstr>
      <vt:lpstr>Bitmap Image</vt:lpstr>
      <vt:lpstr>A Force-based Assemblability Analysis for a Robotic 3D Block Printer</vt:lpstr>
      <vt:lpstr>overview</vt:lpstr>
      <vt:lpstr>Previous Assembly Planning</vt:lpstr>
      <vt:lpstr>Stabilizing Strategies (1/2)</vt:lpstr>
      <vt:lpstr>Stabilizing Strategies (2/2)</vt:lpstr>
      <vt:lpstr>Objective</vt:lpstr>
      <vt:lpstr>Mechanical  analysis (1/3)</vt:lpstr>
      <vt:lpstr>Mechanical  analysis (2/3)</vt:lpstr>
      <vt:lpstr>Mechanical  analysis (3/3)</vt:lpstr>
      <vt:lpstr>Development</vt:lpstr>
      <vt:lpstr>Development (2/2)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Pedro</dc:creator>
  <cp:lastModifiedBy>Pedro</cp:lastModifiedBy>
  <cp:revision>18</cp:revision>
  <dcterms:created xsi:type="dcterms:W3CDTF">2022-08-30T05:44:45Z</dcterms:created>
  <dcterms:modified xsi:type="dcterms:W3CDTF">2022-09-04T11:46:37Z</dcterms:modified>
</cp:coreProperties>
</file>